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sldIdLst>
    <p:sldId id="270" r:id="rId3"/>
    <p:sldId id="273" r:id="rId4"/>
    <p:sldId id="271" r:id="rId5"/>
    <p:sldId id="257" r:id="rId6"/>
    <p:sldId id="258" r:id="rId7"/>
    <p:sldId id="260" r:id="rId8"/>
    <p:sldId id="259" r:id="rId9"/>
    <p:sldId id="262" r:id="rId10"/>
    <p:sldId id="263" r:id="rId11"/>
    <p:sldId id="277" r:id="rId12"/>
    <p:sldId id="264" r:id="rId13"/>
    <p:sldId id="278" r:id="rId14"/>
    <p:sldId id="265" r:id="rId15"/>
    <p:sldId id="266" r:id="rId16"/>
    <p:sldId id="267" r:id="rId17"/>
    <p:sldId id="279" r:id="rId18"/>
    <p:sldId id="26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6AA7C6-770B-483A-8CD2-C5EF9805AB1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2A3FFB-9FB6-4774-B58E-AD82322D0A8C}">
      <dgm:prSet phldrT="[Text]"/>
      <dgm:spPr>
        <a:solidFill>
          <a:srgbClr val="00B0F0"/>
        </a:solidFill>
      </dgm:spPr>
      <dgm:t>
        <a:bodyPr/>
        <a:lstStyle/>
        <a:p>
          <a:r>
            <a:rPr lang="id-ID" dirty="0" smtClean="0"/>
            <a:t>Kepala Kantor</a:t>
          </a:r>
          <a:endParaRPr lang="en-US" dirty="0"/>
        </a:p>
      </dgm:t>
    </dgm:pt>
    <dgm:pt modelId="{C770A190-97E3-4AB4-90EA-34075EAA6E91}" type="parTrans" cxnId="{CB6D7ADE-7D1F-40AD-9A46-88947DD63680}">
      <dgm:prSet/>
      <dgm:spPr/>
      <dgm:t>
        <a:bodyPr/>
        <a:lstStyle/>
        <a:p>
          <a:endParaRPr lang="en-US"/>
        </a:p>
      </dgm:t>
    </dgm:pt>
    <dgm:pt modelId="{736091E6-52EA-49AA-B1C8-2861602802F2}" type="sibTrans" cxnId="{CB6D7ADE-7D1F-40AD-9A46-88947DD63680}">
      <dgm:prSet/>
      <dgm:spPr/>
      <dgm:t>
        <a:bodyPr/>
        <a:lstStyle/>
        <a:p>
          <a:endParaRPr lang="en-US"/>
        </a:p>
      </dgm:t>
    </dgm:pt>
    <dgm:pt modelId="{F24BC4EA-381D-490F-8CFB-AC21A15845AE}" type="asst">
      <dgm:prSet phldrT="[Text]"/>
      <dgm:spPr>
        <a:solidFill>
          <a:srgbClr val="00B050"/>
        </a:solidFill>
      </dgm:spPr>
      <dgm:t>
        <a:bodyPr/>
        <a:lstStyle/>
        <a:p>
          <a:r>
            <a:rPr lang="id-ID" dirty="0" smtClean="0"/>
            <a:t>Kasubag TU</a:t>
          </a:r>
          <a:endParaRPr lang="en-US" dirty="0"/>
        </a:p>
      </dgm:t>
    </dgm:pt>
    <dgm:pt modelId="{95A506EF-283D-4765-A00F-FBC2ADF59B4D}" type="parTrans" cxnId="{AB6EDBFD-4064-442D-8513-779E8B34B3B1}">
      <dgm:prSet/>
      <dgm:spPr/>
      <dgm:t>
        <a:bodyPr/>
        <a:lstStyle/>
        <a:p>
          <a:endParaRPr lang="en-US"/>
        </a:p>
      </dgm:t>
    </dgm:pt>
    <dgm:pt modelId="{3A4C49B0-60C2-4D4A-B314-D4DBC1CCB2F1}" type="sibTrans" cxnId="{AB6EDBFD-4064-442D-8513-779E8B34B3B1}">
      <dgm:prSet/>
      <dgm:spPr/>
      <dgm:t>
        <a:bodyPr/>
        <a:lstStyle/>
        <a:p>
          <a:endParaRPr lang="en-US"/>
        </a:p>
      </dgm:t>
    </dgm:pt>
    <dgm:pt modelId="{4A4558A6-8761-4BFC-B637-46DE7E609248}">
      <dgm:prSet phldrT="[Text]"/>
      <dgm:spPr>
        <a:solidFill>
          <a:srgbClr val="00B050"/>
        </a:solidFill>
      </dgm:spPr>
      <dgm:t>
        <a:bodyPr/>
        <a:lstStyle/>
        <a:p>
          <a:r>
            <a:rPr lang="id-ID" dirty="0" smtClean="0"/>
            <a:t>Kasi </a:t>
          </a:r>
        </a:p>
        <a:p>
          <a:r>
            <a:rPr lang="id-ID" dirty="0" smtClean="0"/>
            <a:t>Ideologi &amp; Wawasan Kebangsaan</a:t>
          </a:r>
          <a:endParaRPr lang="en-US" dirty="0"/>
        </a:p>
      </dgm:t>
    </dgm:pt>
    <dgm:pt modelId="{313DBB37-A4FE-40F2-8BF2-A0EF170C8621}" type="parTrans" cxnId="{C9B8A78F-318F-473D-94CC-C18C9BD9F59C}">
      <dgm:prSet/>
      <dgm:spPr/>
      <dgm:t>
        <a:bodyPr/>
        <a:lstStyle/>
        <a:p>
          <a:endParaRPr lang="en-US"/>
        </a:p>
      </dgm:t>
    </dgm:pt>
    <dgm:pt modelId="{67013698-BD46-402D-8839-B6BD287B94B1}" type="sibTrans" cxnId="{C9B8A78F-318F-473D-94CC-C18C9BD9F59C}">
      <dgm:prSet/>
      <dgm:spPr/>
      <dgm:t>
        <a:bodyPr/>
        <a:lstStyle/>
        <a:p>
          <a:endParaRPr lang="en-US"/>
        </a:p>
      </dgm:t>
    </dgm:pt>
    <dgm:pt modelId="{5F3147F3-3197-4D96-874A-F013F036FCCF}">
      <dgm:prSet phldrT="[Text]"/>
      <dgm:spPr>
        <a:solidFill>
          <a:srgbClr val="00B050"/>
        </a:solidFill>
      </dgm:spPr>
      <dgm:t>
        <a:bodyPr/>
        <a:lstStyle/>
        <a:p>
          <a:r>
            <a:rPr lang="id-ID" dirty="0" smtClean="0"/>
            <a:t>Kasi </a:t>
          </a:r>
        </a:p>
        <a:p>
          <a:r>
            <a:rPr lang="id-ID" dirty="0" smtClean="0"/>
            <a:t>Politik &amp; Ketahanan Masyarakat</a:t>
          </a:r>
          <a:endParaRPr lang="en-US" dirty="0"/>
        </a:p>
      </dgm:t>
    </dgm:pt>
    <dgm:pt modelId="{D08F55D4-EA52-4127-8DF6-454E7556B3D2}" type="parTrans" cxnId="{823FC86B-D102-48F0-9796-2F56BA792B29}">
      <dgm:prSet/>
      <dgm:spPr/>
      <dgm:t>
        <a:bodyPr/>
        <a:lstStyle/>
        <a:p>
          <a:endParaRPr lang="en-US"/>
        </a:p>
      </dgm:t>
    </dgm:pt>
    <dgm:pt modelId="{BAE8FABB-2524-47A8-97D6-8D7E0DC8C203}" type="sibTrans" cxnId="{823FC86B-D102-48F0-9796-2F56BA792B29}">
      <dgm:prSet/>
      <dgm:spPr/>
      <dgm:t>
        <a:bodyPr/>
        <a:lstStyle/>
        <a:p>
          <a:endParaRPr lang="en-US"/>
        </a:p>
      </dgm:t>
    </dgm:pt>
    <dgm:pt modelId="{744397D1-8EAB-4A13-B117-052EA3CCE87B}">
      <dgm:prSet phldrT="[Text]"/>
      <dgm:spPr>
        <a:solidFill>
          <a:srgbClr val="00B050"/>
        </a:solidFill>
      </dgm:spPr>
      <dgm:t>
        <a:bodyPr/>
        <a:lstStyle/>
        <a:p>
          <a:r>
            <a:rPr lang="id-ID" dirty="0" smtClean="0"/>
            <a:t>Kasi </a:t>
          </a:r>
        </a:p>
        <a:p>
          <a:r>
            <a:rPr lang="id-ID" dirty="0" smtClean="0"/>
            <a:t>Kewaspadaan Dini Daerah</a:t>
          </a:r>
          <a:endParaRPr lang="en-US" dirty="0"/>
        </a:p>
      </dgm:t>
    </dgm:pt>
    <dgm:pt modelId="{2B3827FE-16DE-462F-A0C1-45114AB26198}" type="parTrans" cxnId="{6F8D10AE-C0C7-4BDB-97FA-306C3A6A3733}">
      <dgm:prSet/>
      <dgm:spPr/>
      <dgm:t>
        <a:bodyPr/>
        <a:lstStyle/>
        <a:p>
          <a:endParaRPr lang="en-US"/>
        </a:p>
      </dgm:t>
    </dgm:pt>
    <dgm:pt modelId="{EC9F970B-952F-4766-82F7-C0E42C85298A}" type="sibTrans" cxnId="{6F8D10AE-C0C7-4BDB-97FA-306C3A6A3733}">
      <dgm:prSet/>
      <dgm:spPr/>
      <dgm:t>
        <a:bodyPr/>
        <a:lstStyle/>
        <a:p>
          <a:endParaRPr lang="en-US"/>
        </a:p>
      </dgm:t>
    </dgm:pt>
    <dgm:pt modelId="{A8ED6701-A973-4578-826B-654B830CAB61}" type="pres">
      <dgm:prSet presAssocID="{106AA7C6-770B-483A-8CD2-C5EF9805A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3419FE7-DC67-49DA-8A22-F0308F043B5E}" type="pres">
      <dgm:prSet presAssocID="{E52A3FFB-9FB6-4774-B58E-AD82322D0A8C}" presName="hierRoot1" presStyleCnt="0">
        <dgm:presLayoutVars>
          <dgm:hierBranch val="init"/>
        </dgm:presLayoutVars>
      </dgm:prSet>
      <dgm:spPr/>
    </dgm:pt>
    <dgm:pt modelId="{2EFD3859-5E9B-406B-8B05-A722E3910F5F}" type="pres">
      <dgm:prSet presAssocID="{E52A3FFB-9FB6-4774-B58E-AD82322D0A8C}" presName="rootComposite1" presStyleCnt="0"/>
      <dgm:spPr/>
    </dgm:pt>
    <dgm:pt modelId="{33BECD2B-7744-4DAC-BED7-B0C536A280BD}" type="pres">
      <dgm:prSet presAssocID="{E52A3FFB-9FB6-4774-B58E-AD82322D0A8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505BE0-5976-47D4-9186-38CF8C3BA167}" type="pres">
      <dgm:prSet presAssocID="{E52A3FFB-9FB6-4774-B58E-AD82322D0A8C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FBF88C9-9D33-41EE-81E5-A7B18D366070}" type="pres">
      <dgm:prSet presAssocID="{E52A3FFB-9FB6-4774-B58E-AD82322D0A8C}" presName="hierChild2" presStyleCnt="0"/>
      <dgm:spPr/>
    </dgm:pt>
    <dgm:pt modelId="{51B299F9-7479-4490-9BB1-A9DBADFDCE7D}" type="pres">
      <dgm:prSet presAssocID="{313DBB37-A4FE-40F2-8BF2-A0EF170C8621}" presName="Name37" presStyleLbl="parChTrans1D2" presStyleIdx="0" presStyleCnt="4"/>
      <dgm:spPr/>
      <dgm:t>
        <a:bodyPr/>
        <a:lstStyle/>
        <a:p>
          <a:endParaRPr lang="en-US"/>
        </a:p>
      </dgm:t>
    </dgm:pt>
    <dgm:pt modelId="{48AE1602-3E6F-4075-836C-9A1DB0B23B32}" type="pres">
      <dgm:prSet presAssocID="{4A4558A6-8761-4BFC-B637-46DE7E609248}" presName="hierRoot2" presStyleCnt="0">
        <dgm:presLayoutVars>
          <dgm:hierBranch val="init"/>
        </dgm:presLayoutVars>
      </dgm:prSet>
      <dgm:spPr/>
    </dgm:pt>
    <dgm:pt modelId="{506B3298-4297-41EA-9353-76F7D23FB7A7}" type="pres">
      <dgm:prSet presAssocID="{4A4558A6-8761-4BFC-B637-46DE7E609248}" presName="rootComposite" presStyleCnt="0"/>
      <dgm:spPr/>
    </dgm:pt>
    <dgm:pt modelId="{83C64FD9-6E71-4DDB-AC61-7CD65891F11A}" type="pres">
      <dgm:prSet presAssocID="{4A4558A6-8761-4BFC-B637-46DE7E609248}" presName="rootText" presStyleLbl="node2" presStyleIdx="0" presStyleCnt="3" custScaleX="11261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5D0C233-AFBF-4776-8E5D-7ECEA333F0AB}" type="pres">
      <dgm:prSet presAssocID="{4A4558A6-8761-4BFC-B637-46DE7E609248}" presName="rootConnector" presStyleLbl="node2" presStyleIdx="0" presStyleCnt="3"/>
      <dgm:spPr/>
      <dgm:t>
        <a:bodyPr/>
        <a:lstStyle/>
        <a:p>
          <a:endParaRPr lang="en-US"/>
        </a:p>
      </dgm:t>
    </dgm:pt>
    <dgm:pt modelId="{6088F98A-77A7-4A86-B7C1-73A0CBD0B8B1}" type="pres">
      <dgm:prSet presAssocID="{4A4558A6-8761-4BFC-B637-46DE7E609248}" presName="hierChild4" presStyleCnt="0"/>
      <dgm:spPr/>
    </dgm:pt>
    <dgm:pt modelId="{C7F7253F-45BA-444E-88BB-C65AD669F3E1}" type="pres">
      <dgm:prSet presAssocID="{4A4558A6-8761-4BFC-B637-46DE7E609248}" presName="hierChild5" presStyleCnt="0"/>
      <dgm:spPr/>
    </dgm:pt>
    <dgm:pt modelId="{3F302513-AE8E-476F-8B0C-07A95758A63C}" type="pres">
      <dgm:prSet presAssocID="{D08F55D4-EA52-4127-8DF6-454E7556B3D2}" presName="Name37" presStyleLbl="parChTrans1D2" presStyleIdx="1" presStyleCnt="4"/>
      <dgm:spPr/>
      <dgm:t>
        <a:bodyPr/>
        <a:lstStyle/>
        <a:p>
          <a:endParaRPr lang="en-US"/>
        </a:p>
      </dgm:t>
    </dgm:pt>
    <dgm:pt modelId="{9B744DFA-8E0D-4F8E-BC95-439B6B4D4F69}" type="pres">
      <dgm:prSet presAssocID="{5F3147F3-3197-4D96-874A-F013F036FCCF}" presName="hierRoot2" presStyleCnt="0">
        <dgm:presLayoutVars>
          <dgm:hierBranch val="init"/>
        </dgm:presLayoutVars>
      </dgm:prSet>
      <dgm:spPr/>
    </dgm:pt>
    <dgm:pt modelId="{6380212B-B819-4D17-8957-67FD91448FCC}" type="pres">
      <dgm:prSet presAssocID="{5F3147F3-3197-4D96-874A-F013F036FCCF}" presName="rootComposite" presStyleCnt="0"/>
      <dgm:spPr/>
    </dgm:pt>
    <dgm:pt modelId="{8B4BAA6D-A695-47C2-A828-397358BF10A5}" type="pres">
      <dgm:prSet presAssocID="{5F3147F3-3197-4D96-874A-F013F036FCC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E3F704B-8525-4EB8-BF6E-5DBAC03FD47D}" type="pres">
      <dgm:prSet presAssocID="{5F3147F3-3197-4D96-874A-F013F036FCCF}" presName="rootConnector" presStyleLbl="node2" presStyleIdx="1" presStyleCnt="3"/>
      <dgm:spPr/>
      <dgm:t>
        <a:bodyPr/>
        <a:lstStyle/>
        <a:p>
          <a:endParaRPr lang="en-US"/>
        </a:p>
      </dgm:t>
    </dgm:pt>
    <dgm:pt modelId="{9EAAEDEA-65DF-4508-BD0C-E8D31905A518}" type="pres">
      <dgm:prSet presAssocID="{5F3147F3-3197-4D96-874A-F013F036FCCF}" presName="hierChild4" presStyleCnt="0"/>
      <dgm:spPr/>
    </dgm:pt>
    <dgm:pt modelId="{AEBEFCA5-BF34-493D-B843-4C33DEC96082}" type="pres">
      <dgm:prSet presAssocID="{5F3147F3-3197-4D96-874A-F013F036FCCF}" presName="hierChild5" presStyleCnt="0"/>
      <dgm:spPr/>
    </dgm:pt>
    <dgm:pt modelId="{75706791-A6D7-45A6-9ED0-E8AB192A9DEE}" type="pres">
      <dgm:prSet presAssocID="{2B3827FE-16DE-462F-A0C1-45114AB26198}" presName="Name37" presStyleLbl="parChTrans1D2" presStyleIdx="2" presStyleCnt="4"/>
      <dgm:spPr/>
      <dgm:t>
        <a:bodyPr/>
        <a:lstStyle/>
        <a:p>
          <a:endParaRPr lang="en-US"/>
        </a:p>
      </dgm:t>
    </dgm:pt>
    <dgm:pt modelId="{EED8F29A-9725-4A0C-8CC8-7385CE7CAAAA}" type="pres">
      <dgm:prSet presAssocID="{744397D1-8EAB-4A13-B117-052EA3CCE87B}" presName="hierRoot2" presStyleCnt="0">
        <dgm:presLayoutVars>
          <dgm:hierBranch val="init"/>
        </dgm:presLayoutVars>
      </dgm:prSet>
      <dgm:spPr/>
    </dgm:pt>
    <dgm:pt modelId="{AE14BB9C-8B9F-441E-94EB-B268A95746B6}" type="pres">
      <dgm:prSet presAssocID="{744397D1-8EAB-4A13-B117-052EA3CCE87B}" presName="rootComposite" presStyleCnt="0"/>
      <dgm:spPr/>
    </dgm:pt>
    <dgm:pt modelId="{27853A54-1268-411D-9A3F-0C5E08CA8F33}" type="pres">
      <dgm:prSet presAssocID="{744397D1-8EAB-4A13-B117-052EA3CCE87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4607C2-4097-4E43-AC1B-7D182D0541FB}" type="pres">
      <dgm:prSet presAssocID="{744397D1-8EAB-4A13-B117-052EA3CCE87B}" presName="rootConnector" presStyleLbl="node2" presStyleIdx="2" presStyleCnt="3"/>
      <dgm:spPr/>
      <dgm:t>
        <a:bodyPr/>
        <a:lstStyle/>
        <a:p>
          <a:endParaRPr lang="en-US"/>
        </a:p>
      </dgm:t>
    </dgm:pt>
    <dgm:pt modelId="{73B66C1C-C0C1-4C7B-88AA-BB7A3089076F}" type="pres">
      <dgm:prSet presAssocID="{744397D1-8EAB-4A13-B117-052EA3CCE87B}" presName="hierChild4" presStyleCnt="0"/>
      <dgm:spPr/>
    </dgm:pt>
    <dgm:pt modelId="{E89E2788-C168-4856-B046-C7C30922382B}" type="pres">
      <dgm:prSet presAssocID="{744397D1-8EAB-4A13-B117-052EA3CCE87B}" presName="hierChild5" presStyleCnt="0"/>
      <dgm:spPr/>
    </dgm:pt>
    <dgm:pt modelId="{AC5DBE8B-ED0E-4278-9FD9-9E35E9FE3CE7}" type="pres">
      <dgm:prSet presAssocID="{E52A3FFB-9FB6-4774-B58E-AD82322D0A8C}" presName="hierChild3" presStyleCnt="0"/>
      <dgm:spPr/>
    </dgm:pt>
    <dgm:pt modelId="{0E63547B-15B3-4C35-98A5-5387575A6459}" type="pres">
      <dgm:prSet presAssocID="{95A506EF-283D-4765-A00F-FBC2ADF59B4D}" presName="Name111" presStyleLbl="parChTrans1D2" presStyleIdx="3" presStyleCnt="4"/>
      <dgm:spPr/>
      <dgm:t>
        <a:bodyPr/>
        <a:lstStyle/>
        <a:p>
          <a:endParaRPr lang="en-US"/>
        </a:p>
      </dgm:t>
    </dgm:pt>
    <dgm:pt modelId="{8237AE43-349E-4D7E-9B87-972094AE1A6E}" type="pres">
      <dgm:prSet presAssocID="{F24BC4EA-381D-490F-8CFB-AC21A15845AE}" presName="hierRoot3" presStyleCnt="0">
        <dgm:presLayoutVars>
          <dgm:hierBranch val="init"/>
        </dgm:presLayoutVars>
      </dgm:prSet>
      <dgm:spPr/>
    </dgm:pt>
    <dgm:pt modelId="{E81962A5-28BF-4770-8880-8BB273B94B08}" type="pres">
      <dgm:prSet presAssocID="{F24BC4EA-381D-490F-8CFB-AC21A15845AE}" presName="rootComposite3" presStyleCnt="0"/>
      <dgm:spPr/>
    </dgm:pt>
    <dgm:pt modelId="{3FDB890D-449F-4ACE-B0A1-4E87979C5440}" type="pres">
      <dgm:prSet presAssocID="{F24BC4EA-381D-490F-8CFB-AC21A15845AE}" presName="rootText3" presStyleLbl="asst1" presStyleIdx="0" presStyleCnt="1" custFlipHor="1" custScaleX="96716" custLinFactX="26918" custLinFactNeighborX="100000" custLinFactNeighborY="-34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337C956-6426-4C7F-B8BC-77D75728ED85}" type="pres">
      <dgm:prSet presAssocID="{F24BC4EA-381D-490F-8CFB-AC21A15845AE}" presName="rootConnector3" presStyleLbl="asst1" presStyleIdx="0" presStyleCnt="1"/>
      <dgm:spPr/>
      <dgm:t>
        <a:bodyPr/>
        <a:lstStyle/>
        <a:p>
          <a:endParaRPr lang="en-US"/>
        </a:p>
      </dgm:t>
    </dgm:pt>
    <dgm:pt modelId="{4E02165C-9437-4552-91DA-F4256C0D588D}" type="pres">
      <dgm:prSet presAssocID="{F24BC4EA-381D-490F-8CFB-AC21A15845AE}" presName="hierChild6" presStyleCnt="0"/>
      <dgm:spPr/>
    </dgm:pt>
    <dgm:pt modelId="{3099F17D-A036-483D-A9F9-FEDD23C4A028}" type="pres">
      <dgm:prSet presAssocID="{F24BC4EA-381D-490F-8CFB-AC21A15845AE}" presName="hierChild7" presStyleCnt="0"/>
      <dgm:spPr/>
    </dgm:pt>
  </dgm:ptLst>
  <dgm:cxnLst>
    <dgm:cxn modelId="{B445F4A0-6B13-4A9A-AA56-109B868A983B}" type="presOf" srcId="{5F3147F3-3197-4D96-874A-F013F036FCCF}" destId="{8B4BAA6D-A695-47C2-A828-397358BF10A5}" srcOrd="0" destOrd="0" presId="urn:microsoft.com/office/officeart/2005/8/layout/orgChart1"/>
    <dgm:cxn modelId="{774CCC3D-CFCA-4504-BC06-8E6C4F8CDE46}" type="presOf" srcId="{F24BC4EA-381D-490F-8CFB-AC21A15845AE}" destId="{3337C956-6426-4C7F-B8BC-77D75728ED85}" srcOrd="1" destOrd="0" presId="urn:microsoft.com/office/officeart/2005/8/layout/orgChart1"/>
    <dgm:cxn modelId="{6F8D10AE-C0C7-4BDB-97FA-306C3A6A3733}" srcId="{E52A3FFB-9FB6-4774-B58E-AD82322D0A8C}" destId="{744397D1-8EAB-4A13-B117-052EA3CCE87B}" srcOrd="3" destOrd="0" parTransId="{2B3827FE-16DE-462F-A0C1-45114AB26198}" sibTransId="{EC9F970B-952F-4766-82F7-C0E42C85298A}"/>
    <dgm:cxn modelId="{BC985E86-131A-451F-8D56-F538BA4A16A6}" type="presOf" srcId="{95A506EF-283D-4765-A00F-FBC2ADF59B4D}" destId="{0E63547B-15B3-4C35-98A5-5387575A6459}" srcOrd="0" destOrd="0" presId="urn:microsoft.com/office/officeart/2005/8/layout/orgChart1"/>
    <dgm:cxn modelId="{F665D000-1D3E-468D-8F7F-CDF696C95C94}" type="presOf" srcId="{4A4558A6-8761-4BFC-B637-46DE7E609248}" destId="{83C64FD9-6E71-4DDB-AC61-7CD65891F11A}" srcOrd="0" destOrd="0" presId="urn:microsoft.com/office/officeart/2005/8/layout/orgChart1"/>
    <dgm:cxn modelId="{0543596E-84C1-4518-9030-D4547E180953}" type="presOf" srcId="{4A4558A6-8761-4BFC-B637-46DE7E609248}" destId="{15D0C233-AFBF-4776-8E5D-7ECEA333F0AB}" srcOrd="1" destOrd="0" presId="urn:microsoft.com/office/officeart/2005/8/layout/orgChart1"/>
    <dgm:cxn modelId="{BE3ED789-0C26-40ED-BFEC-7AFBA2716475}" type="presOf" srcId="{313DBB37-A4FE-40F2-8BF2-A0EF170C8621}" destId="{51B299F9-7479-4490-9BB1-A9DBADFDCE7D}" srcOrd="0" destOrd="0" presId="urn:microsoft.com/office/officeart/2005/8/layout/orgChart1"/>
    <dgm:cxn modelId="{EA29B070-734E-4CFB-B6D0-0BC29814CF96}" type="presOf" srcId="{F24BC4EA-381D-490F-8CFB-AC21A15845AE}" destId="{3FDB890D-449F-4ACE-B0A1-4E87979C5440}" srcOrd="0" destOrd="0" presId="urn:microsoft.com/office/officeart/2005/8/layout/orgChart1"/>
    <dgm:cxn modelId="{45CEC48F-527C-4052-B8A6-5A6BC3D896FB}" type="presOf" srcId="{744397D1-8EAB-4A13-B117-052EA3CCE87B}" destId="{27853A54-1268-411D-9A3F-0C5E08CA8F33}" srcOrd="0" destOrd="0" presId="urn:microsoft.com/office/officeart/2005/8/layout/orgChart1"/>
    <dgm:cxn modelId="{D608FBBA-F146-40EF-85FF-6B843E27F0D4}" type="presOf" srcId="{E52A3FFB-9FB6-4774-B58E-AD82322D0A8C}" destId="{33BECD2B-7744-4DAC-BED7-B0C536A280BD}" srcOrd="0" destOrd="0" presId="urn:microsoft.com/office/officeart/2005/8/layout/orgChart1"/>
    <dgm:cxn modelId="{CB6D7ADE-7D1F-40AD-9A46-88947DD63680}" srcId="{106AA7C6-770B-483A-8CD2-C5EF9805AB13}" destId="{E52A3FFB-9FB6-4774-B58E-AD82322D0A8C}" srcOrd="0" destOrd="0" parTransId="{C770A190-97E3-4AB4-90EA-34075EAA6E91}" sibTransId="{736091E6-52EA-49AA-B1C8-2861602802F2}"/>
    <dgm:cxn modelId="{82A6C850-3320-4745-BF09-9516E0C19A20}" type="presOf" srcId="{106AA7C6-770B-483A-8CD2-C5EF9805AB13}" destId="{A8ED6701-A973-4578-826B-654B830CAB61}" srcOrd="0" destOrd="0" presId="urn:microsoft.com/office/officeart/2005/8/layout/orgChart1"/>
    <dgm:cxn modelId="{C9B8A78F-318F-473D-94CC-C18C9BD9F59C}" srcId="{E52A3FFB-9FB6-4774-B58E-AD82322D0A8C}" destId="{4A4558A6-8761-4BFC-B637-46DE7E609248}" srcOrd="1" destOrd="0" parTransId="{313DBB37-A4FE-40F2-8BF2-A0EF170C8621}" sibTransId="{67013698-BD46-402D-8839-B6BD287B94B1}"/>
    <dgm:cxn modelId="{AB6EDBFD-4064-442D-8513-779E8B34B3B1}" srcId="{E52A3FFB-9FB6-4774-B58E-AD82322D0A8C}" destId="{F24BC4EA-381D-490F-8CFB-AC21A15845AE}" srcOrd="0" destOrd="0" parTransId="{95A506EF-283D-4765-A00F-FBC2ADF59B4D}" sibTransId="{3A4C49B0-60C2-4D4A-B314-D4DBC1CCB2F1}"/>
    <dgm:cxn modelId="{0A6B0C89-13E8-46A7-8BAE-199DB7DC577A}" type="presOf" srcId="{E52A3FFB-9FB6-4774-B58E-AD82322D0A8C}" destId="{53505BE0-5976-47D4-9186-38CF8C3BA167}" srcOrd="1" destOrd="0" presId="urn:microsoft.com/office/officeart/2005/8/layout/orgChart1"/>
    <dgm:cxn modelId="{6D6D2DE4-A0E4-41A4-99D4-9F3A7DCA8596}" type="presOf" srcId="{744397D1-8EAB-4A13-B117-052EA3CCE87B}" destId="{584607C2-4097-4E43-AC1B-7D182D0541FB}" srcOrd="1" destOrd="0" presId="urn:microsoft.com/office/officeart/2005/8/layout/orgChart1"/>
    <dgm:cxn modelId="{CCC7C236-9FAB-4C65-88B7-0BF403A1F4F6}" type="presOf" srcId="{D08F55D4-EA52-4127-8DF6-454E7556B3D2}" destId="{3F302513-AE8E-476F-8B0C-07A95758A63C}" srcOrd="0" destOrd="0" presId="urn:microsoft.com/office/officeart/2005/8/layout/orgChart1"/>
    <dgm:cxn modelId="{823FC86B-D102-48F0-9796-2F56BA792B29}" srcId="{E52A3FFB-9FB6-4774-B58E-AD82322D0A8C}" destId="{5F3147F3-3197-4D96-874A-F013F036FCCF}" srcOrd="2" destOrd="0" parTransId="{D08F55D4-EA52-4127-8DF6-454E7556B3D2}" sibTransId="{BAE8FABB-2524-47A8-97D6-8D7E0DC8C203}"/>
    <dgm:cxn modelId="{B6822FD4-649F-4EEB-A8CB-7BF33282CB6D}" type="presOf" srcId="{5F3147F3-3197-4D96-874A-F013F036FCCF}" destId="{FE3F704B-8525-4EB8-BF6E-5DBAC03FD47D}" srcOrd="1" destOrd="0" presId="urn:microsoft.com/office/officeart/2005/8/layout/orgChart1"/>
    <dgm:cxn modelId="{ED7BF761-942F-4815-8BA1-15A88033FFAB}" type="presOf" srcId="{2B3827FE-16DE-462F-A0C1-45114AB26198}" destId="{75706791-A6D7-45A6-9ED0-E8AB192A9DEE}" srcOrd="0" destOrd="0" presId="urn:microsoft.com/office/officeart/2005/8/layout/orgChart1"/>
    <dgm:cxn modelId="{65F1D4C3-7543-420B-8089-9C255A1FFBAA}" type="presParOf" srcId="{A8ED6701-A973-4578-826B-654B830CAB61}" destId="{C3419FE7-DC67-49DA-8A22-F0308F043B5E}" srcOrd="0" destOrd="0" presId="urn:microsoft.com/office/officeart/2005/8/layout/orgChart1"/>
    <dgm:cxn modelId="{E6AB8EDD-9A1E-48DF-BE13-A8D34390C74E}" type="presParOf" srcId="{C3419FE7-DC67-49DA-8A22-F0308F043B5E}" destId="{2EFD3859-5E9B-406B-8B05-A722E3910F5F}" srcOrd="0" destOrd="0" presId="urn:microsoft.com/office/officeart/2005/8/layout/orgChart1"/>
    <dgm:cxn modelId="{BB3BB8BE-1D73-48B2-8F30-3618499239EE}" type="presParOf" srcId="{2EFD3859-5E9B-406B-8B05-A722E3910F5F}" destId="{33BECD2B-7744-4DAC-BED7-B0C536A280BD}" srcOrd="0" destOrd="0" presId="urn:microsoft.com/office/officeart/2005/8/layout/orgChart1"/>
    <dgm:cxn modelId="{8761DE97-87B1-4BC3-BC01-8CC951EB4265}" type="presParOf" srcId="{2EFD3859-5E9B-406B-8B05-A722E3910F5F}" destId="{53505BE0-5976-47D4-9186-38CF8C3BA167}" srcOrd="1" destOrd="0" presId="urn:microsoft.com/office/officeart/2005/8/layout/orgChart1"/>
    <dgm:cxn modelId="{5D4DC312-C514-4D85-AD04-02753A454F61}" type="presParOf" srcId="{C3419FE7-DC67-49DA-8A22-F0308F043B5E}" destId="{BFBF88C9-9D33-41EE-81E5-A7B18D366070}" srcOrd="1" destOrd="0" presId="urn:microsoft.com/office/officeart/2005/8/layout/orgChart1"/>
    <dgm:cxn modelId="{27058EF8-3212-4C71-8C74-381200F4C73E}" type="presParOf" srcId="{BFBF88C9-9D33-41EE-81E5-A7B18D366070}" destId="{51B299F9-7479-4490-9BB1-A9DBADFDCE7D}" srcOrd="0" destOrd="0" presId="urn:microsoft.com/office/officeart/2005/8/layout/orgChart1"/>
    <dgm:cxn modelId="{E6A8E05D-3133-436E-AADF-F08E433502CB}" type="presParOf" srcId="{BFBF88C9-9D33-41EE-81E5-A7B18D366070}" destId="{48AE1602-3E6F-4075-836C-9A1DB0B23B32}" srcOrd="1" destOrd="0" presId="urn:microsoft.com/office/officeart/2005/8/layout/orgChart1"/>
    <dgm:cxn modelId="{7E80A829-0039-4823-8D0D-61B77B1CB091}" type="presParOf" srcId="{48AE1602-3E6F-4075-836C-9A1DB0B23B32}" destId="{506B3298-4297-41EA-9353-76F7D23FB7A7}" srcOrd="0" destOrd="0" presId="urn:microsoft.com/office/officeart/2005/8/layout/orgChart1"/>
    <dgm:cxn modelId="{DBA4E490-4945-43FB-8EB4-34EC4C9C679D}" type="presParOf" srcId="{506B3298-4297-41EA-9353-76F7D23FB7A7}" destId="{83C64FD9-6E71-4DDB-AC61-7CD65891F11A}" srcOrd="0" destOrd="0" presId="urn:microsoft.com/office/officeart/2005/8/layout/orgChart1"/>
    <dgm:cxn modelId="{E8CF36AD-0818-4501-95E0-62F24EE1454D}" type="presParOf" srcId="{506B3298-4297-41EA-9353-76F7D23FB7A7}" destId="{15D0C233-AFBF-4776-8E5D-7ECEA333F0AB}" srcOrd="1" destOrd="0" presId="urn:microsoft.com/office/officeart/2005/8/layout/orgChart1"/>
    <dgm:cxn modelId="{A3F68952-B9A2-41EE-A9C9-72911A30A040}" type="presParOf" srcId="{48AE1602-3E6F-4075-836C-9A1DB0B23B32}" destId="{6088F98A-77A7-4A86-B7C1-73A0CBD0B8B1}" srcOrd="1" destOrd="0" presId="urn:microsoft.com/office/officeart/2005/8/layout/orgChart1"/>
    <dgm:cxn modelId="{C2AD877A-1DB6-451B-9174-2AE7C5336D0F}" type="presParOf" srcId="{48AE1602-3E6F-4075-836C-9A1DB0B23B32}" destId="{C7F7253F-45BA-444E-88BB-C65AD669F3E1}" srcOrd="2" destOrd="0" presId="urn:microsoft.com/office/officeart/2005/8/layout/orgChart1"/>
    <dgm:cxn modelId="{DDE800D4-2C8B-46B1-8CFE-EACC98F62A9F}" type="presParOf" srcId="{BFBF88C9-9D33-41EE-81E5-A7B18D366070}" destId="{3F302513-AE8E-476F-8B0C-07A95758A63C}" srcOrd="2" destOrd="0" presId="urn:microsoft.com/office/officeart/2005/8/layout/orgChart1"/>
    <dgm:cxn modelId="{B69B1194-C354-40D8-BBC8-656427CF35C2}" type="presParOf" srcId="{BFBF88C9-9D33-41EE-81E5-A7B18D366070}" destId="{9B744DFA-8E0D-4F8E-BC95-439B6B4D4F69}" srcOrd="3" destOrd="0" presId="urn:microsoft.com/office/officeart/2005/8/layout/orgChart1"/>
    <dgm:cxn modelId="{8074CD72-A166-4E43-A4DE-6A19FD40C9C9}" type="presParOf" srcId="{9B744DFA-8E0D-4F8E-BC95-439B6B4D4F69}" destId="{6380212B-B819-4D17-8957-67FD91448FCC}" srcOrd="0" destOrd="0" presId="urn:microsoft.com/office/officeart/2005/8/layout/orgChart1"/>
    <dgm:cxn modelId="{90B50348-0F9B-4D2C-9B6F-65FB23A30D65}" type="presParOf" srcId="{6380212B-B819-4D17-8957-67FD91448FCC}" destId="{8B4BAA6D-A695-47C2-A828-397358BF10A5}" srcOrd="0" destOrd="0" presId="urn:microsoft.com/office/officeart/2005/8/layout/orgChart1"/>
    <dgm:cxn modelId="{43CBBF51-B212-40F1-80AA-C941C0839A32}" type="presParOf" srcId="{6380212B-B819-4D17-8957-67FD91448FCC}" destId="{FE3F704B-8525-4EB8-BF6E-5DBAC03FD47D}" srcOrd="1" destOrd="0" presId="urn:microsoft.com/office/officeart/2005/8/layout/orgChart1"/>
    <dgm:cxn modelId="{8D0A064E-7357-48D4-A66D-281314B9FF12}" type="presParOf" srcId="{9B744DFA-8E0D-4F8E-BC95-439B6B4D4F69}" destId="{9EAAEDEA-65DF-4508-BD0C-E8D31905A518}" srcOrd="1" destOrd="0" presId="urn:microsoft.com/office/officeart/2005/8/layout/orgChart1"/>
    <dgm:cxn modelId="{331E9DCC-9486-4591-A9A8-15EE42094BD0}" type="presParOf" srcId="{9B744DFA-8E0D-4F8E-BC95-439B6B4D4F69}" destId="{AEBEFCA5-BF34-493D-B843-4C33DEC96082}" srcOrd="2" destOrd="0" presId="urn:microsoft.com/office/officeart/2005/8/layout/orgChart1"/>
    <dgm:cxn modelId="{83B69860-0FF1-4F06-88D4-5085A25246DA}" type="presParOf" srcId="{BFBF88C9-9D33-41EE-81E5-A7B18D366070}" destId="{75706791-A6D7-45A6-9ED0-E8AB192A9DEE}" srcOrd="4" destOrd="0" presId="urn:microsoft.com/office/officeart/2005/8/layout/orgChart1"/>
    <dgm:cxn modelId="{9E5C341B-8828-420E-99FE-44CD30CB3E85}" type="presParOf" srcId="{BFBF88C9-9D33-41EE-81E5-A7B18D366070}" destId="{EED8F29A-9725-4A0C-8CC8-7385CE7CAAAA}" srcOrd="5" destOrd="0" presId="urn:microsoft.com/office/officeart/2005/8/layout/orgChart1"/>
    <dgm:cxn modelId="{606F1070-04A4-494E-B281-4FBBF47B046A}" type="presParOf" srcId="{EED8F29A-9725-4A0C-8CC8-7385CE7CAAAA}" destId="{AE14BB9C-8B9F-441E-94EB-B268A95746B6}" srcOrd="0" destOrd="0" presId="urn:microsoft.com/office/officeart/2005/8/layout/orgChart1"/>
    <dgm:cxn modelId="{63DC021F-6767-4AD5-B911-FE106732E504}" type="presParOf" srcId="{AE14BB9C-8B9F-441E-94EB-B268A95746B6}" destId="{27853A54-1268-411D-9A3F-0C5E08CA8F33}" srcOrd="0" destOrd="0" presId="urn:microsoft.com/office/officeart/2005/8/layout/orgChart1"/>
    <dgm:cxn modelId="{ADA3D668-870D-423B-961D-5B2484E16EED}" type="presParOf" srcId="{AE14BB9C-8B9F-441E-94EB-B268A95746B6}" destId="{584607C2-4097-4E43-AC1B-7D182D0541FB}" srcOrd="1" destOrd="0" presId="urn:microsoft.com/office/officeart/2005/8/layout/orgChart1"/>
    <dgm:cxn modelId="{7A8D2709-AE8A-4EF1-9A5B-AF7EC45F98D2}" type="presParOf" srcId="{EED8F29A-9725-4A0C-8CC8-7385CE7CAAAA}" destId="{73B66C1C-C0C1-4C7B-88AA-BB7A3089076F}" srcOrd="1" destOrd="0" presId="urn:microsoft.com/office/officeart/2005/8/layout/orgChart1"/>
    <dgm:cxn modelId="{034C390A-441B-47ED-8BC9-14974DEB3094}" type="presParOf" srcId="{EED8F29A-9725-4A0C-8CC8-7385CE7CAAAA}" destId="{E89E2788-C168-4856-B046-C7C30922382B}" srcOrd="2" destOrd="0" presId="urn:microsoft.com/office/officeart/2005/8/layout/orgChart1"/>
    <dgm:cxn modelId="{F41CE635-9691-4DF6-85B8-03B97879A439}" type="presParOf" srcId="{C3419FE7-DC67-49DA-8A22-F0308F043B5E}" destId="{AC5DBE8B-ED0E-4278-9FD9-9E35E9FE3CE7}" srcOrd="2" destOrd="0" presId="urn:microsoft.com/office/officeart/2005/8/layout/orgChart1"/>
    <dgm:cxn modelId="{84C9B55C-6A07-4BC6-80BC-7C9C3FD919AB}" type="presParOf" srcId="{AC5DBE8B-ED0E-4278-9FD9-9E35E9FE3CE7}" destId="{0E63547B-15B3-4C35-98A5-5387575A6459}" srcOrd="0" destOrd="0" presId="urn:microsoft.com/office/officeart/2005/8/layout/orgChart1"/>
    <dgm:cxn modelId="{73E372FC-CE36-490D-8D23-EA8CC2593CEE}" type="presParOf" srcId="{AC5DBE8B-ED0E-4278-9FD9-9E35E9FE3CE7}" destId="{8237AE43-349E-4D7E-9B87-972094AE1A6E}" srcOrd="1" destOrd="0" presId="urn:microsoft.com/office/officeart/2005/8/layout/orgChart1"/>
    <dgm:cxn modelId="{DA7BFCDA-509F-4442-8B1C-CF185E015C9E}" type="presParOf" srcId="{8237AE43-349E-4D7E-9B87-972094AE1A6E}" destId="{E81962A5-28BF-4770-8880-8BB273B94B08}" srcOrd="0" destOrd="0" presId="urn:microsoft.com/office/officeart/2005/8/layout/orgChart1"/>
    <dgm:cxn modelId="{AACD6BDD-A453-4F5D-9ADE-CA45E0CEA1E2}" type="presParOf" srcId="{E81962A5-28BF-4770-8880-8BB273B94B08}" destId="{3FDB890D-449F-4ACE-B0A1-4E87979C5440}" srcOrd="0" destOrd="0" presId="urn:microsoft.com/office/officeart/2005/8/layout/orgChart1"/>
    <dgm:cxn modelId="{ACF04BAA-4175-4211-B2D1-2BDADE08922F}" type="presParOf" srcId="{E81962A5-28BF-4770-8880-8BB273B94B08}" destId="{3337C956-6426-4C7F-B8BC-77D75728ED85}" srcOrd="1" destOrd="0" presId="urn:microsoft.com/office/officeart/2005/8/layout/orgChart1"/>
    <dgm:cxn modelId="{31AD6B03-D3F7-49D0-98E6-06579CDFAB1A}" type="presParOf" srcId="{8237AE43-349E-4D7E-9B87-972094AE1A6E}" destId="{4E02165C-9437-4552-91DA-F4256C0D588D}" srcOrd="1" destOrd="0" presId="urn:microsoft.com/office/officeart/2005/8/layout/orgChart1"/>
    <dgm:cxn modelId="{641BB44C-E7C6-4015-BEFA-89C9CCBA66EE}" type="presParOf" srcId="{8237AE43-349E-4D7E-9B87-972094AE1A6E}" destId="{3099F17D-A036-483D-A9F9-FEDD23C4A028}" srcOrd="2" destOrd="0" presId="urn:microsoft.com/office/officeart/2005/8/layout/orgChar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9BB89D-2F3C-47DA-8336-6D9B32F5E3EA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F1C61EB-0F53-4AC8-A826-74B02264C8B7}">
      <dgm:prSet phldrT="[Text]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d-ID" dirty="0" smtClean="0"/>
            <a:t>Fasilitasi</a:t>
          </a:r>
        </a:p>
        <a:p>
          <a:r>
            <a:rPr lang="id-ID" dirty="0" smtClean="0"/>
            <a:t>Upacara Bendera</a:t>
          </a:r>
          <a:endParaRPr lang="en-US" dirty="0"/>
        </a:p>
      </dgm:t>
    </dgm:pt>
    <dgm:pt modelId="{38A3E551-638F-4809-88C7-27ADFC0126F5}" type="parTrans" cxnId="{BA21CA88-BFE4-49E0-BB73-761E91D34EB1}">
      <dgm:prSet/>
      <dgm:spPr/>
      <dgm:t>
        <a:bodyPr/>
        <a:lstStyle/>
        <a:p>
          <a:endParaRPr lang="en-US"/>
        </a:p>
      </dgm:t>
    </dgm:pt>
    <dgm:pt modelId="{A4D8959F-1383-4FB0-8A93-1751BF1005EF}" type="sibTrans" cxnId="{BA21CA88-BFE4-49E0-BB73-761E91D34EB1}">
      <dgm:prSet/>
      <dgm:spPr/>
      <dgm:t>
        <a:bodyPr/>
        <a:lstStyle/>
        <a:p>
          <a:endParaRPr lang="en-US"/>
        </a:p>
      </dgm:t>
    </dgm:pt>
    <dgm:pt modelId="{37CFB09C-25D0-4C52-BA68-AFE6E3116C97}">
      <dgm:prSet phldrT="[Text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r>
            <a:rPr lang="id-ID" dirty="0" smtClean="0">
              <a:solidFill>
                <a:schemeClr val="tx1">
                  <a:lumMod val="95000"/>
                  <a:lumOff val="5000"/>
                </a:schemeClr>
              </a:solidFill>
            </a:rPr>
            <a:t>Pembinaan</a:t>
          </a:r>
        </a:p>
        <a:p>
          <a:r>
            <a:rPr lang="id-ID" dirty="0" smtClean="0">
              <a:solidFill>
                <a:schemeClr val="tx1">
                  <a:lumMod val="95000"/>
                  <a:lumOff val="5000"/>
                </a:schemeClr>
              </a:solidFill>
            </a:rPr>
            <a:t>Pembauran</a:t>
          </a:r>
        </a:p>
        <a:p>
          <a:r>
            <a:rPr lang="id-ID" dirty="0" smtClean="0">
              <a:solidFill>
                <a:schemeClr val="tx1">
                  <a:lumMod val="95000"/>
                  <a:lumOff val="5000"/>
                </a:schemeClr>
              </a:solidFill>
            </a:rPr>
            <a:t> Kebangsaan</a:t>
          </a:r>
          <a:endParaRPr lang="en-US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E7F41C1C-B351-4F1E-8367-179AFAD79604}" type="parTrans" cxnId="{5F10427A-97EE-418D-BDC8-FB7B42E8E96A}">
      <dgm:prSet/>
      <dgm:spPr/>
      <dgm:t>
        <a:bodyPr/>
        <a:lstStyle/>
        <a:p>
          <a:endParaRPr lang="en-US"/>
        </a:p>
      </dgm:t>
    </dgm:pt>
    <dgm:pt modelId="{C511C2FE-A521-4B1C-9AEA-8ED22CA79EFD}" type="sibTrans" cxnId="{5F10427A-97EE-418D-BDC8-FB7B42E8E96A}">
      <dgm:prSet/>
      <dgm:spPr/>
      <dgm:t>
        <a:bodyPr/>
        <a:lstStyle/>
        <a:p>
          <a:endParaRPr lang="en-US"/>
        </a:p>
      </dgm:t>
    </dgm:pt>
    <dgm:pt modelId="{CF8392E4-307E-4003-B7FC-BD73F4039227}">
      <dgm:prSet phldrT="[Text]"/>
      <dgm:spPr/>
      <dgm:t>
        <a:bodyPr/>
        <a:lstStyle/>
        <a:p>
          <a:endParaRPr lang="en-US" dirty="0"/>
        </a:p>
      </dgm:t>
    </dgm:pt>
    <dgm:pt modelId="{AE71B9F4-F355-4C2E-8FB6-DD86662198B3}" type="parTrans" cxnId="{7E618888-6A7D-46B1-BCE2-391A991B5AF3}">
      <dgm:prSet/>
      <dgm:spPr/>
      <dgm:t>
        <a:bodyPr/>
        <a:lstStyle/>
        <a:p>
          <a:endParaRPr lang="en-US"/>
        </a:p>
      </dgm:t>
    </dgm:pt>
    <dgm:pt modelId="{440DC118-521C-437F-9B73-3C4974DDBDBC}" type="sibTrans" cxnId="{7E618888-6A7D-46B1-BCE2-391A991B5AF3}">
      <dgm:prSet/>
      <dgm:spPr/>
      <dgm:t>
        <a:bodyPr/>
        <a:lstStyle/>
        <a:p>
          <a:endParaRPr lang="en-US"/>
        </a:p>
      </dgm:t>
    </dgm:pt>
    <dgm:pt modelId="{412FD717-ECC1-4B66-985B-171CECFC715F}">
      <dgm:prSet phldrT="[Text]">
        <dgm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dgm:style>
      </dgm:prSet>
      <dgm:spPr>
        <a:solidFill>
          <a:srgbClr val="00B050"/>
        </a:solidFill>
      </dgm:spPr>
      <dgm:t>
        <a:bodyPr/>
        <a:lstStyle/>
        <a:p>
          <a:r>
            <a:rPr lang="id-ID" dirty="0" smtClean="0"/>
            <a:t>Peningkatan Kesadaran </a:t>
          </a:r>
        </a:p>
        <a:p>
          <a:r>
            <a:rPr lang="id-ID" dirty="0" smtClean="0"/>
            <a:t>Nilai-nilai Luhur Budaya Bangsa</a:t>
          </a:r>
          <a:endParaRPr lang="en-US" dirty="0"/>
        </a:p>
      </dgm:t>
    </dgm:pt>
    <dgm:pt modelId="{39467AE6-B15E-4446-936D-BE4F93964F15}" type="parTrans" cxnId="{5F608F11-02AE-4860-80DB-850CA14B6B3C}">
      <dgm:prSet/>
      <dgm:spPr/>
      <dgm:t>
        <a:bodyPr/>
        <a:lstStyle/>
        <a:p>
          <a:endParaRPr lang="en-US"/>
        </a:p>
      </dgm:t>
    </dgm:pt>
    <dgm:pt modelId="{8EF867C8-292E-48DF-A236-FD172D5CD5B5}" type="sibTrans" cxnId="{5F608F11-02AE-4860-80DB-850CA14B6B3C}">
      <dgm:prSet/>
      <dgm:spPr/>
      <dgm:t>
        <a:bodyPr/>
        <a:lstStyle/>
        <a:p>
          <a:endParaRPr lang="en-US"/>
        </a:p>
      </dgm:t>
    </dgm:pt>
    <dgm:pt modelId="{BC0C60A6-D4BF-4EC8-9943-E6CA409616C2}" type="pres">
      <dgm:prSet presAssocID="{F89BB89D-2F3C-47DA-8336-6D9B32F5E3EA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2EE7AE-DB02-409E-BE47-1F1021CE742E}" type="pres">
      <dgm:prSet presAssocID="{F89BB89D-2F3C-47DA-8336-6D9B32F5E3EA}" presName="cycle" presStyleCnt="0"/>
      <dgm:spPr/>
    </dgm:pt>
    <dgm:pt modelId="{754F3341-7738-4A86-8F02-C2AF44388634}" type="pres">
      <dgm:prSet presAssocID="{F89BB89D-2F3C-47DA-8336-6D9B32F5E3EA}" presName="centerShape" presStyleCnt="0"/>
      <dgm:spPr/>
    </dgm:pt>
    <dgm:pt modelId="{C1A22422-DF03-40BD-B320-27997BBB19E5}" type="pres">
      <dgm:prSet presAssocID="{F89BB89D-2F3C-47DA-8336-6D9B32F5E3EA}" presName="connSite" presStyleLbl="node1" presStyleIdx="0" presStyleCnt="4"/>
      <dgm:spPr/>
    </dgm:pt>
    <dgm:pt modelId="{C5676BE4-17DD-4108-ABE4-61A1E463286F}" type="pres">
      <dgm:prSet presAssocID="{F89BB89D-2F3C-47DA-8336-6D9B32F5E3EA}" presName="visible" presStyleLbl="node1" presStyleIdx="0" presStyleCnt="4" custLinFactNeighborX="-19711" custLinFactNeighborY="3958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FFAF538-17B0-45BD-BB64-3BA6D97C70E8}" type="pres">
      <dgm:prSet presAssocID="{38A3E551-638F-4809-88C7-27ADFC0126F5}" presName="Name25" presStyleLbl="parChTrans1D1" presStyleIdx="0" presStyleCnt="3"/>
      <dgm:spPr/>
      <dgm:t>
        <a:bodyPr/>
        <a:lstStyle/>
        <a:p>
          <a:endParaRPr lang="en-US"/>
        </a:p>
      </dgm:t>
    </dgm:pt>
    <dgm:pt modelId="{6FD66B77-E1C1-4F3E-8EE1-C804BBF1906E}" type="pres">
      <dgm:prSet presAssocID="{5F1C61EB-0F53-4AC8-A826-74B02264C8B7}" presName="node" presStyleCnt="0"/>
      <dgm:spPr/>
    </dgm:pt>
    <dgm:pt modelId="{5B9AB3D9-8717-4DB7-A883-568D9127F389}" type="pres">
      <dgm:prSet presAssocID="{5F1C61EB-0F53-4AC8-A826-74B02264C8B7}" presName="parentNode" presStyleLbl="node1" presStyleIdx="1" presStyleCnt="4" custScaleX="182825" custScaleY="49428">
        <dgm:presLayoutVars>
          <dgm:chMax val="1"/>
          <dgm:bulletEnabled val="1"/>
        </dgm:presLayoutVars>
      </dgm:prSet>
      <dgm:spPr>
        <a:prstGeom prst="rightArrowCallout">
          <a:avLst/>
        </a:prstGeom>
      </dgm:spPr>
      <dgm:t>
        <a:bodyPr/>
        <a:lstStyle/>
        <a:p>
          <a:endParaRPr lang="en-US"/>
        </a:p>
      </dgm:t>
    </dgm:pt>
    <dgm:pt modelId="{08DD83FB-BB2B-43D8-B01D-5CC4BBB95BD2}" type="pres">
      <dgm:prSet presAssocID="{5F1C61EB-0F53-4AC8-A826-74B02264C8B7}" presName="childNode" presStyleLbl="revTx" presStyleIdx="0" presStyleCnt="1">
        <dgm:presLayoutVars>
          <dgm:bulletEnabled val="1"/>
        </dgm:presLayoutVars>
      </dgm:prSet>
      <dgm:spPr/>
    </dgm:pt>
    <dgm:pt modelId="{F5799E3B-0547-449C-A3AC-32CFAFB7436E}" type="pres">
      <dgm:prSet presAssocID="{E7F41C1C-B351-4F1E-8367-179AFAD79604}" presName="Name25" presStyleLbl="parChTrans1D1" presStyleIdx="1" presStyleCnt="3"/>
      <dgm:spPr/>
      <dgm:t>
        <a:bodyPr/>
        <a:lstStyle/>
        <a:p>
          <a:endParaRPr lang="en-US"/>
        </a:p>
      </dgm:t>
    </dgm:pt>
    <dgm:pt modelId="{71300504-6A4F-4488-96C6-53F187B5F5C7}" type="pres">
      <dgm:prSet presAssocID="{37CFB09C-25D0-4C52-BA68-AFE6E3116C97}" presName="node" presStyleCnt="0"/>
      <dgm:spPr/>
    </dgm:pt>
    <dgm:pt modelId="{3E7723E5-59CA-419F-A98A-2F521DF46646}" type="pres">
      <dgm:prSet presAssocID="{37CFB09C-25D0-4C52-BA68-AFE6E3116C97}" presName="parentNode" presStyleLbl="node1" presStyleIdx="2" presStyleCnt="4" custScaleX="146274" custLinFactNeighborX="4234" custLinFactNeighborY="-4619">
        <dgm:presLayoutVars>
          <dgm:chMax val="1"/>
          <dgm:bulletEnabled val="1"/>
        </dgm:presLayoutVars>
      </dgm:prSet>
      <dgm:spPr>
        <a:prstGeom prst="rightArrowCallout">
          <a:avLst/>
        </a:prstGeom>
      </dgm:spPr>
      <dgm:t>
        <a:bodyPr/>
        <a:lstStyle/>
        <a:p>
          <a:endParaRPr lang="en-US"/>
        </a:p>
      </dgm:t>
    </dgm:pt>
    <dgm:pt modelId="{B37C0F77-85B4-4F15-8F76-3180871656D6}" type="pres">
      <dgm:prSet presAssocID="{37CFB09C-25D0-4C52-BA68-AFE6E3116C97}" presName="childNod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E83028-E9FE-4340-B88E-D012A3A2EA8F}" type="pres">
      <dgm:prSet presAssocID="{39467AE6-B15E-4446-936D-BE4F93964F15}" presName="Name25" presStyleLbl="parChTrans1D1" presStyleIdx="2" presStyleCnt="3"/>
      <dgm:spPr/>
      <dgm:t>
        <a:bodyPr/>
        <a:lstStyle/>
        <a:p>
          <a:endParaRPr lang="en-US"/>
        </a:p>
      </dgm:t>
    </dgm:pt>
    <dgm:pt modelId="{F00F638B-6098-4CEC-B714-2B6ED7639291}" type="pres">
      <dgm:prSet presAssocID="{412FD717-ECC1-4B66-985B-171CECFC715F}" presName="node" presStyleCnt="0"/>
      <dgm:spPr/>
    </dgm:pt>
    <dgm:pt modelId="{F926E7C3-658A-429A-BEFE-71365E6F771A}" type="pres">
      <dgm:prSet presAssocID="{412FD717-ECC1-4B66-985B-171CECFC715F}" presName="parentNode" presStyleLbl="node1" presStyleIdx="3" presStyleCnt="4" custScaleX="143506" custLinFactNeighborX="60818" custLinFactNeighborY="43769">
        <dgm:presLayoutVars>
          <dgm:chMax val="1"/>
          <dgm:bulletEnabled val="1"/>
        </dgm:presLayoutVars>
      </dgm:prSet>
      <dgm:spPr>
        <a:prstGeom prst="rightArrowCallout">
          <a:avLst/>
        </a:prstGeom>
      </dgm:spPr>
      <dgm:t>
        <a:bodyPr/>
        <a:lstStyle/>
        <a:p>
          <a:endParaRPr lang="en-US"/>
        </a:p>
      </dgm:t>
    </dgm:pt>
    <dgm:pt modelId="{EC6C1688-470A-4572-A1F5-D52F91D85C18}" type="pres">
      <dgm:prSet presAssocID="{412FD717-ECC1-4B66-985B-171CECFC715F}" presName="childNod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F10427A-97EE-418D-BDC8-FB7B42E8E96A}" srcId="{F89BB89D-2F3C-47DA-8336-6D9B32F5E3EA}" destId="{37CFB09C-25D0-4C52-BA68-AFE6E3116C97}" srcOrd="1" destOrd="0" parTransId="{E7F41C1C-B351-4F1E-8367-179AFAD79604}" sibTransId="{C511C2FE-A521-4B1C-9AEA-8ED22CA79EFD}"/>
    <dgm:cxn modelId="{EB3BEF35-F5E2-4FEB-B4F7-2311B4912362}" type="presOf" srcId="{E7F41C1C-B351-4F1E-8367-179AFAD79604}" destId="{F5799E3B-0547-449C-A3AC-32CFAFB7436E}" srcOrd="0" destOrd="0" presId="urn:microsoft.com/office/officeart/2005/8/layout/radial2"/>
    <dgm:cxn modelId="{AB738689-9C6F-4CFF-A21B-52D66F24610A}" type="presOf" srcId="{37CFB09C-25D0-4C52-BA68-AFE6E3116C97}" destId="{3E7723E5-59CA-419F-A98A-2F521DF46646}" srcOrd="0" destOrd="0" presId="urn:microsoft.com/office/officeart/2005/8/layout/radial2"/>
    <dgm:cxn modelId="{7E618888-6A7D-46B1-BCE2-391A991B5AF3}" srcId="{37CFB09C-25D0-4C52-BA68-AFE6E3116C97}" destId="{CF8392E4-307E-4003-B7FC-BD73F4039227}" srcOrd="0" destOrd="0" parTransId="{AE71B9F4-F355-4C2E-8FB6-DD86662198B3}" sibTransId="{440DC118-521C-437F-9B73-3C4974DDBDBC}"/>
    <dgm:cxn modelId="{F90D7F12-8AD5-4343-98AC-1971C8CB1DE0}" type="presOf" srcId="{38A3E551-638F-4809-88C7-27ADFC0126F5}" destId="{2FFAF538-17B0-45BD-BB64-3BA6D97C70E8}" srcOrd="0" destOrd="0" presId="urn:microsoft.com/office/officeart/2005/8/layout/radial2"/>
    <dgm:cxn modelId="{8EB3218E-51CA-48E8-8945-D0DD7C2F2369}" type="presOf" srcId="{5F1C61EB-0F53-4AC8-A826-74B02264C8B7}" destId="{5B9AB3D9-8717-4DB7-A883-568D9127F389}" srcOrd="0" destOrd="0" presId="urn:microsoft.com/office/officeart/2005/8/layout/radial2"/>
    <dgm:cxn modelId="{5F608F11-02AE-4860-80DB-850CA14B6B3C}" srcId="{F89BB89D-2F3C-47DA-8336-6D9B32F5E3EA}" destId="{412FD717-ECC1-4B66-985B-171CECFC715F}" srcOrd="2" destOrd="0" parTransId="{39467AE6-B15E-4446-936D-BE4F93964F15}" sibTransId="{8EF867C8-292E-48DF-A236-FD172D5CD5B5}"/>
    <dgm:cxn modelId="{AA8CB6DC-5638-483A-8846-6C1108FD6489}" type="presOf" srcId="{39467AE6-B15E-4446-936D-BE4F93964F15}" destId="{F4E83028-E9FE-4340-B88E-D012A3A2EA8F}" srcOrd="0" destOrd="0" presId="urn:microsoft.com/office/officeart/2005/8/layout/radial2"/>
    <dgm:cxn modelId="{8B338BCF-ED9A-46BD-A34D-008DAFF646FE}" type="presOf" srcId="{F89BB89D-2F3C-47DA-8336-6D9B32F5E3EA}" destId="{BC0C60A6-D4BF-4EC8-9943-E6CA409616C2}" srcOrd="0" destOrd="0" presId="urn:microsoft.com/office/officeart/2005/8/layout/radial2"/>
    <dgm:cxn modelId="{BA21CA88-BFE4-49E0-BB73-761E91D34EB1}" srcId="{F89BB89D-2F3C-47DA-8336-6D9B32F5E3EA}" destId="{5F1C61EB-0F53-4AC8-A826-74B02264C8B7}" srcOrd="0" destOrd="0" parTransId="{38A3E551-638F-4809-88C7-27ADFC0126F5}" sibTransId="{A4D8959F-1383-4FB0-8A93-1751BF1005EF}"/>
    <dgm:cxn modelId="{AE757834-C151-4DEE-8283-C1178B7FAFAF}" type="presOf" srcId="{412FD717-ECC1-4B66-985B-171CECFC715F}" destId="{F926E7C3-658A-429A-BEFE-71365E6F771A}" srcOrd="0" destOrd="0" presId="urn:microsoft.com/office/officeart/2005/8/layout/radial2"/>
    <dgm:cxn modelId="{CEA2A36F-1329-4F2B-AD97-A58A4A2A6B7B}" type="presOf" srcId="{CF8392E4-307E-4003-B7FC-BD73F4039227}" destId="{B37C0F77-85B4-4F15-8F76-3180871656D6}" srcOrd="0" destOrd="0" presId="urn:microsoft.com/office/officeart/2005/8/layout/radial2"/>
    <dgm:cxn modelId="{3C1CBA62-C33D-4686-A154-6DFD57273EDA}" type="presParOf" srcId="{BC0C60A6-D4BF-4EC8-9943-E6CA409616C2}" destId="{E82EE7AE-DB02-409E-BE47-1F1021CE742E}" srcOrd="0" destOrd="0" presId="urn:microsoft.com/office/officeart/2005/8/layout/radial2"/>
    <dgm:cxn modelId="{AC90A1AB-57D6-42C7-AA85-71D17646E783}" type="presParOf" srcId="{E82EE7AE-DB02-409E-BE47-1F1021CE742E}" destId="{754F3341-7738-4A86-8F02-C2AF44388634}" srcOrd="0" destOrd="0" presId="urn:microsoft.com/office/officeart/2005/8/layout/radial2"/>
    <dgm:cxn modelId="{DDDFDB7E-B875-4B56-9BBB-CF9EDCEECA16}" type="presParOf" srcId="{754F3341-7738-4A86-8F02-C2AF44388634}" destId="{C1A22422-DF03-40BD-B320-27997BBB19E5}" srcOrd="0" destOrd="0" presId="urn:microsoft.com/office/officeart/2005/8/layout/radial2"/>
    <dgm:cxn modelId="{635CBF98-E4A7-4329-9A6C-EA0A995B231A}" type="presParOf" srcId="{754F3341-7738-4A86-8F02-C2AF44388634}" destId="{C5676BE4-17DD-4108-ABE4-61A1E463286F}" srcOrd="1" destOrd="0" presId="urn:microsoft.com/office/officeart/2005/8/layout/radial2"/>
    <dgm:cxn modelId="{B8606949-E914-4765-88D6-AE1CFB59A8C9}" type="presParOf" srcId="{E82EE7AE-DB02-409E-BE47-1F1021CE742E}" destId="{2FFAF538-17B0-45BD-BB64-3BA6D97C70E8}" srcOrd="1" destOrd="0" presId="urn:microsoft.com/office/officeart/2005/8/layout/radial2"/>
    <dgm:cxn modelId="{AD562337-2716-4FB6-B47D-AFE36B098F8F}" type="presParOf" srcId="{E82EE7AE-DB02-409E-BE47-1F1021CE742E}" destId="{6FD66B77-E1C1-4F3E-8EE1-C804BBF1906E}" srcOrd="2" destOrd="0" presId="urn:microsoft.com/office/officeart/2005/8/layout/radial2"/>
    <dgm:cxn modelId="{4467FC77-D0E5-40A4-BD91-64EC2627AD06}" type="presParOf" srcId="{6FD66B77-E1C1-4F3E-8EE1-C804BBF1906E}" destId="{5B9AB3D9-8717-4DB7-A883-568D9127F389}" srcOrd="0" destOrd="0" presId="urn:microsoft.com/office/officeart/2005/8/layout/radial2"/>
    <dgm:cxn modelId="{2ECD8407-2AE1-4073-BFC7-A9F2FC5FB44C}" type="presParOf" srcId="{6FD66B77-E1C1-4F3E-8EE1-C804BBF1906E}" destId="{08DD83FB-BB2B-43D8-B01D-5CC4BBB95BD2}" srcOrd="1" destOrd="0" presId="urn:microsoft.com/office/officeart/2005/8/layout/radial2"/>
    <dgm:cxn modelId="{321E6250-82BD-4DB7-96E0-95E74F68467C}" type="presParOf" srcId="{E82EE7AE-DB02-409E-BE47-1F1021CE742E}" destId="{F5799E3B-0547-449C-A3AC-32CFAFB7436E}" srcOrd="3" destOrd="0" presId="urn:microsoft.com/office/officeart/2005/8/layout/radial2"/>
    <dgm:cxn modelId="{6739853E-95C2-4707-9A42-B3BDD07F1C51}" type="presParOf" srcId="{E82EE7AE-DB02-409E-BE47-1F1021CE742E}" destId="{71300504-6A4F-4488-96C6-53F187B5F5C7}" srcOrd="4" destOrd="0" presId="urn:microsoft.com/office/officeart/2005/8/layout/radial2"/>
    <dgm:cxn modelId="{71464A72-0607-4F56-8528-F7843B41AE84}" type="presParOf" srcId="{71300504-6A4F-4488-96C6-53F187B5F5C7}" destId="{3E7723E5-59CA-419F-A98A-2F521DF46646}" srcOrd="0" destOrd="0" presId="urn:microsoft.com/office/officeart/2005/8/layout/radial2"/>
    <dgm:cxn modelId="{CB6EE534-11E5-4564-A24D-9BDCBBC8447D}" type="presParOf" srcId="{71300504-6A4F-4488-96C6-53F187B5F5C7}" destId="{B37C0F77-85B4-4F15-8F76-3180871656D6}" srcOrd="1" destOrd="0" presId="urn:microsoft.com/office/officeart/2005/8/layout/radial2"/>
    <dgm:cxn modelId="{49E6B342-8F7B-4857-AA04-3D576548B78D}" type="presParOf" srcId="{E82EE7AE-DB02-409E-BE47-1F1021CE742E}" destId="{F4E83028-E9FE-4340-B88E-D012A3A2EA8F}" srcOrd="5" destOrd="0" presId="urn:microsoft.com/office/officeart/2005/8/layout/radial2"/>
    <dgm:cxn modelId="{8878787E-790E-4976-944F-A4A9CCDE51E1}" type="presParOf" srcId="{E82EE7AE-DB02-409E-BE47-1F1021CE742E}" destId="{F00F638B-6098-4CEC-B714-2B6ED7639291}" srcOrd="6" destOrd="0" presId="urn:microsoft.com/office/officeart/2005/8/layout/radial2"/>
    <dgm:cxn modelId="{36C1EF51-BD14-4F3F-8FD5-3386D6FFA4BB}" type="presParOf" srcId="{F00F638B-6098-4CEC-B714-2B6ED7639291}" destId="{F926E7C3-658A-429A-BEFE-71365E6F771A}" srcOrd="0" destOrd="0" presId="urn:microsoft.com/office/officeart/2005/8/layout/radial2"/>
    <dgm:cxn modelId="{3031FD9C-4DE0-4373-BF4E-DEEE9CFD8F15}" type="presParOf" srcId="{F00F638B-6098-4CEC-B714-2B6ED7639291}" destId="{EC6C1688-470A-4572-A1F5-D52F91D85C18}" srcOrd="1" destOrd="0" presId="urn:microsoft.com/office/officeart/2005/8/layout/radial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EB86FC-47CC-4A1D-A56F-57D6E456608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233ED5-2FCD-4756-8EE7-55F2974FEB8A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392136D2-0B51-47ED-9114-6F7081ADFF78}" type="parTrans" cxnId="{4C6A3B48-41E1-4610-853C-E3F13B228FD2}">
      <dgm:prSet/>
      <dgm:spPr/>
      <dgm:t>
        <a:bodyPr/>
        <a:lstStyle/>
        <a:p>
          <a:endParaRPr lang="en-US"/>
        </a:p>
      </dgm:t>
    </dgm:pt>
    <dgm:pt modelId="{32998A7A-CCB1-41C8-9B5F-B2B0CF4B72FB}" type="sibTrans" cxnId="{4C6A3B48-41E1-4610-853C-E3F13B228FD2}">
      <dgm:prSet/>
      <dgm:spPr/>
      <dgm:t>
        <a:bodyPr/>
        <a:lstStyle/>
        <a:p>
          <a:endParaRPr lang="en-US"/>
        </a:p>
      </dgm:t>
    </dgm:pt>
    <dgm:pt modelId="{BE26ECA3-1A25-4B6D-8717-F503510DEAFE}">
      <dgm:prSet phldrT="[Text]"/>
      <dgm:spPr>
        <a:solidFill>
          <a:srgbClr val="FF0000"/>
        </a:solidFill>
      </dgm:spPr>
      <dgm:t>
        <a:bodyPr/>
        <a:lstStyle/>
        <a:p>
          <a:r>
            <a:rPr lang="id-ID" dirty="0" smtClean="0"/>
            <a:t>Fasilitasi KOMINDA (Komunitas </a:t>
          </a:r>
        </a:p>
        <a:p>
          <a:r>
            <a:rPr lang="id-ID" dirty="0" smtClean="0"/>
            <a:t>Intelijen Daerah)</a:t>
          </a:r>
          <a:endParaRPr lang="en-US" dirty="0"/>
        </a:p>
      </dgm:t>
    </dgm:pt>
    <dgm:pt modelId="{63FEF3F9-60E8-4F32-9BDD-9FAB1947A208}" type="parTrans" cxnId="{6FDB29EB-FF89-4C8E-9AF9-4A26E7BEEA07}">
      <dgm:prSet/>
      <dgm:spPr/>
      <dgm:t>
        <a:bodyPr/>
        <a:lstStyle/>
        <a:p>
          <a:endParaRPr lang="en-US"/>
        </a:p>
      </dgm:t>
    </dgm:pt>
    <dgm:pt modelId="{1751EE41-ACF5-4140-AD3C-B4C17E1C6FDC}" type="sibTrans" cxnId="{6FDB29EB-FF89-4C8E-9AF9-4A26E7BEEA07}">
      <dgm:prSet/>
      <dgm:spPr/>
      <dgm:t>
        <a:bodyPr/>
        <a:lstStyle/>
        <a:p>
          <a:endParaRPr lang="en-US"/>
        </a:p>
      </dgm:t>
    </dgm:pt>
    <dgm:pt modelId="{DDBCAFE4-247D-43C2-AC46-21D2EFE4DE09}">
      <dgm:prSet phldrT="[Text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id-ID" dirty="0" smtClean="0"/>
            <a:t>Layanan Penerbitan SURAT IZIN PENELITIAN</a:t>
          </a:r>
          <a:endParaRPr lang="en-US" dirty="0"/>
        </a:p>
      </dgm:t>
    </dgm:pt>
    <dgm:pt modelId="{1C9667BE-B35F-4131-829D-137C3D660E62}" type="parTrans" cxnId="{26C0B4E7-9D3D-47A1-B8FE-EEBB0F7CBA17}">
      <dgm:prSet/>
      <dgm:spPr/>
      <dgm:t>
        <a:bodyPr/>
        <a:lstStyle/>
        <a:p>
          <a:endParaRPr lang="en-US"/>
        </a:p>
      </dgm:t>
    </dgm:pt>
    <dgm:pt modelId="{7E90F008-C560-4C30-8363-4140F6A11309}" type="sibTrans" cxnId="{26C0B4E7-9D3D-47A1-B8FE-EEBB0F7CBA17}">
      <dgm:prSet/>
      <dgm:spPr/>
      <dgm:t>
        <a:bodyPr/>
        <a:lstStyle/>
        <a:p>
          <a:endParaRPr lang="en-US"/>
        </a:p>
      </dgm:t>
    </dgm:pt>
    <dgm:pt modelId="{94D57352-CDE2-46A3-8994-6A96F42C77B6}" type="pres">
      <dgm:prSet presAssocID="{E5EB86FC-47CC-4A1D-A56F-57D6E456608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35A4F5-449B-43C4-B596-B1AAF30966F9}" type="pres">
      <dgm:prSet presAssocID="{39233ED5-2FCD-4756-8EE7-55F2974FEB8A}" presName="root1" presStyleCnt="0"/>
      <dgm:spPr/>
    </dgm:pt>
    <dgm:pt modelId="{595F4C95-4740-467D-B1C2-72C9863D6D0C}" type="pres">
      <dgm:prSet presAssocID="{39233ED5-2FCD-4756-8EE7-55F2974FEB8A}" presName="LevelOneTextNode" presStyleLbl="node0" presStyleIdx="0" presStyleCnt="1" custScaleY="188981" custLinFactNeighborX="-126" custLinFactNeighborY="45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897A8BA-DB5D-433D-AFD8-E45C40D2F91D}" type="pres">
      <dgm:prSet presAssocID="{39233ED5-2FCD-4756-8EE7-55F2974FEB8A}" presName="level2hierChild" presStyleCnt="0"/>
      <dgm:spPr/>
    </dgm:pt>
    <dgm:pt modelId="{E7AC2ACC-AAA8-4FC9-B2C5-8E2F860B8F2C}" type="pres">
      <dgm:prSet presAssocID="{63FEF3F9-60E8-4F32-9BDD-9FAB1947A208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6EC116E6-7B37-4C9B-B122-DEE36A32E022}" type="pres">
      <dgm:prSet presAssocID="{63FEF3F9-60E8-4F32-9BDD-9FAB1947A208}" presName="connTx" presStyleLbl="parChTrans1D2" presStyleIdx="0" presStyleCnt="2"/>
      <dgm:spPr/>
      <dgm:t>
        <a:bodyPr/>
        <a:lstStyle/>
        <a:p>
          <a:endParaRPr lang="en-US"/>
        </a:p>
      </dgm:t>
    </dgm:pt>
    <dgm:pt modelId="{6383A1D4-83E6-41C8-ABFD-E4B4A96BDB4A}" type="pres">
      <dgm:prSet presAssocID="{BE26ECA3-1A25-4B6D-8717-F503510DEAFE}" presName="root2" presStyleCnt="0"/>
      <dgm:spPr/>
    </dgm:pt>
    <dgm:pt modelId="{96DDA8EE-5E95-4F11-8BEE-285B2F1EB5EE}" type="pres">
      <dgm:prSet presAssocID="{BE26ECA3-1A25-4B6D-8717-F503510DEAFE}" presName="LevelTwoTextNode" presStyleLbl="node2" presStyleIdx="0" presStyleCnt="2" custScaleX="135260" custScaleY="693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586FDBF-5FFE-46F1-8CDE-EE004CD52001}" type="pres">
      <dgm:prSet presAssocID="{BE26ECA3-1A25-4B6D-8717-F503510DEAFE}" presName="level3hierChild" presStyleCnt="0"/>
      <dgm:spPr/>
    </dgm:pt>
    <dgm:pt modelId="{30802514-30AD-40A5-9159-E9FB0F74F9D9}" type="pres">
      <dgm:prSet presAssocID="{1C9667BE-B35F-4131-829D-137C3D660E62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22C587C1-3A83-47B6-8EE8-D1BF52BA6502}" type="pres">
      <dgm:prSet presAssocID="{1C9667BE-B35F-4131-829D-137C3D660E62}" presName="connTx" presStyleLbl="parChTrans1D2" presStyleIdx="1" presStyleCnt="2"/>
      <dgm:spPr/>
      <dgm:t>
        <a:bodyPr/>
        <a:lstStyle/>
        <a:p>
          <a:endParaRPr lang="en-US"/>
        </a:p>
      </dgm:t>
    </dgm:pt>
    <dgm:pt modelId="{94900C7B-AEC2-48AF-8ED9-14987C39AC63}" type="pres">
      <dgm:prSet presAssocID="{DDBCAFE4-247D-43C2-AC46-21D2EFE4DE09}" presName="root2" presStyleCnt="0"/>
      <dgm:spPr/>
    </dgm:pt>
    <dgm:pt modelId="{FB626BD9-4C1F-4AD2-A6AD-D0BA894CF20C}" type="pres">
      <dgm:prSet presAssocID="{DDBCAFE4-247D-43C2-AC46-21D2EFE4DE09}" presName="LevelTwoTextNode" presStyleLbl="node2" presStyleIdx="1" presStyleCnt="2" custScaleY="746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26E6FBA-C276-49B2-82F8-B6C3D7FE188F}" type="pres">
      <dgm:prSet presAssocID="{DDBCAFE4-247D-43C2-AC46-21D2EFE4DE09}" presName="level3hierChild" presStyleCnt="0"/>
      <dgm:spPr/>
    </dgm:pt>
  </dgm:ptLst>
  <dgm:cxnLst>
    <dgm:cxn modelId="{6E076CFE-D3D7-4966-8912-658A384CE3D1}" type="presOf" srcId="{39233ED5-2FCD-4756-8EE7-55F2974FEB8A}" destId="{595F4C95-4740-467D-B1C2-72C9863D6D0C}" srcOrd="0" destOrd="0" presId="urn:microsoft.com/office/officeart/2005/8/layout/hierarchy2"/>
    <dgm:cxn modelId="{05088FF3-8255-41C3-9AA2-1C9CC48A2141}" type="presOf" srcId="{63FEF3F9-60E8-4F32-9BDD-9FAB1947A208}" destId="{E7AC2ACC-AAA8-4FC9-B2C5-8E2F860B8F2C}" srcOrd="0" destOrd="0" presId="urn:microsoft.com/office/officeart/2005/8/layout/hierarchy2"/>
    <dgm:cxn modelId="{967C35C8-9AF9-4260-A3EB-9C0E02A834B9}" type="presOf" srcId="{E5EB86FC-47CC-4A1D-A56F-57D6E456608C}" destId="{94D57352-CDE2-46A3-8994-6A96F42C77B6}" srcOrd="0" destOrd="0" presId="urn:microsoft.com/office/officeart/2005/8/layout/hierarchy2"/>
    <dgm:cxn modelId="{26C0B4E7-9D3D-47A1-B8FE-EEBB0F7CBA17}" srcId="{39233ED5-2FCD-4756-8EE7-55F2974FEB8A}" destId="{DDBCAFE4-247D-43C2-AC46-21D2EFE4DE09}" srcOrd="1" destOrd="0" parTransId="{1C9667BE-B35F-4131-829D-137C3D660E62}" sibTransId="{7E90F008-C560-4C30-8363-4140F6A11309}"/>
    <dgm:cxn modelId="{CAFE8DC4-E170-4290-9CF0-501B660B8481}" type="presOf" srcId="{DDBCAFE4-247D-43C2-AC46-21D2EFE4DE09}" destId="{FB626BD9-4C1F-4AD2-A6AD-D0BA894CF20C}" srcOrd="0" destOrd="0" presId="urn:microsoft.com/office/officeart/2005/8/layout/hierarchy2"/>
    <dgm:cxn modelId="{4C6A3B48-41E1-4610-853C-E3F13B228FD2}" srcId="{E5EB86FC-47CC-4A1D-A56F-57D6E456608C}" destId="{39233ED5-2FCD-4756-8EE7-55F2974FEB8A}" srcOrd="0" destOrd="0" parTransId="{392136D2-0B51-47ED-9114-6F7081ADFF78}" sibTransId="{32998A7A-CCB1-41C8-9B5F-B2B0CF4B72FB}"/>
    <dgm:cxn modelId="{6FDB29EB-FF89-4C8E-9AF9-4A26E7BEEA07}" srcId="{39233ED5-2FCD-4756-8EE7-55F2974FEB8A}" destId="{BE26ECA3-1A25-4B6D-8717-F503510DEAFE}" srcOrd="0" destOrd="0" parTransId="{63FEF3F9-60E8-4F32-9BDD-9FAB1947A208}" sibTransId="{1751EE41-ACF5-4140-AD3C-B4C17E1C6FDC}"/>
    <dgm:cxn modelId="{A9B347E6-6399-48BF-B267-070400B23EED}" type="presOf" srcId="{1C9667BE-B35F-4131-829D-137C3D660E62}" destId="{22C587C1-3A83-47B6-8EE8-D1BF52BA6502}" srcOrd="1" destOrd="0" presId="urn:microsoft.com/office/officeart/2005/8/layout/hierarchy2"/>
    <dgm:cxn modelId="{95FC3CF2-07F5-4E42-B9F9-845DDA540AC3}" type="presOf" srcId="{BE26ECA3-1A25-4B6D-8717-F503510DEAFE}" destId="{96DDA8EE-5E95-4F11-8BEE-285B2F1EB5EE}" srcOrd="0" destOrd="0" presId="urn:microsoft.com/office/officeart/2005/8/layout/hierarchy2"/>
    <dgm:cxn modelId="{300984E3-1CBA-4238-A880-0564345C4C55}" type="presOf" srcId="{63FEF3F9-60E8-4F32-9BDD-9FAB1947A208}" destId="{6EC116E6-7B37-4C9B-B122-DEE36A32E022}" srcOrd="1" destOrd="0" presId="urn:microsoft.com/office/officeart/2005/8/layout/hierarchy2"/>
    <dgm:cxn modelId="{1E73C10D-1B02-47F3-92C6-0F63B3C50D30}" type="presOf" srcId="{1C9667BE-B35F-4131-829D-137C3D660E62}" destId="{30802514-30AD-40A5-9159-E9FB0F74F9D9}" srcOrd="0" destOrd="0" presId="urn:microsoft.com/office/officeart/2005/8/layout/hierarchy2"/>
    <dgm:cxn modelId="{4D53F55D-1924-478F-87A7-D74BD5439B4B}" type="presParOf" srcId="{94D57352-CDE2-46A3-8994-6A96F42C77B6}" destId="{5835A4F5-449B-43C4-B596-B1AAF30966F9}" srcOrd="0" destOrd="0" presId="urn:microsoft.com/office/officeart/2005/8/layout/hierarchy2"/>
    <dgm:cxn modelId="{A766ACCC-BCF6-49C1-BB08-81DDE9B6CDF1}" type="presParOf" srcId="{5835A4F5-449B-43C4-B596-B1AAF30966F9}" destId="{595F4C95-4740-467D-B1C2-72C9863D6D0C}" srcOrd="0" destOrd="0" presId="urn:microsoft.com/office/officeart/2005/8/layout/hierarchy2"/>
    <dgm:cxn modelId="{6C240F40-A19A-4C35-A5BD-2B05056DEE08}" type="presParOf" srcId="{5835A4F5-449B-43C4-B596-B1AAF30966F9}" destId="{1897A8BA-DB5D-433D-AFD8-E45C40D2F91D}" srcOrd="1" destOrd="0" presId="urn:microsoft.com/office/officeart/2005/8/layout/hierarchy2"/>
    <dgm:cxn modelId="{CC2128C9-0951-4D43-B25C-0CDA59474EFF}" type="presParOf" srcId="{1897A8BA-DB5D-433D-AFD8-E45C40D2F91D}" destId="{E7AC2ACC-AAA8-4FC9-B2C5-8E2F860B8F2C}" srcOrd="0" destOrd="0" presId="urn:microsoft.com/office/officeart/2005/8/layout/hierarchy2"/>
    <dgm:cxn modelId="{59C32E3D-8923-46F4-9960-82AD07B00865}" type="presParOf" srcId="{E7AC2ACC-AAA8-4FC9-B2C5-8E2F860B8F2C}" destId="{6EC116E6-7B37-4C9B-B122-DEE36A32E022}" srcOrd="0" destOrd="0" presId="urn:microsoft.com/office/officeart/2005/8/layout/hierarchy2"/>
    <dgm:cxn modelId="{13EC22FA-0F72-4A10-9102-427B5D760BCE}" type="presParOf" srcId="{1897A8BA-DB5D-433D-AFD8-E45C40D2F91D}" destId="{6383A1D4-83E6-41C8-ABFD-E4B4A96BDB4A}" srcOrd="1" destOrd="0" presId="urn:microsoft.com/office/officeart/2005/8/layout/hierarchy2"/>
    <dgm:cxn modelId="{F64EC16F-5693-47CD-AAD7-1F1BE1E035D1}" type="presParOf" srcId="{6383A1D4-83E6-41C8-ABFD-E4B4A96BDB4A}" destId="{96DDA8EE-5E95-4F11-8BEE-285B2F1EB5EE}" srcOrd="0" destOrd="0" presId="urn:microsoft.com/office/officeart/2005/8/layout/hierarchy2"/>
    <dgm:cxn modelId="{53117D3B-FD88-4557-A4E7-7731B39FC659}" type="presParOf" srcId="{6383A1D4-83E6-41C8-ABFD-E4B4A96BDB4A}" destId="{2586FDBF-5FFE-46F1-8CDE-EE004CD52001}" srcOrd="1" destOrd="0" presId="urn:microsoft.com/office/officeart/2005/8/layout/hierarchy2"/>
    <dgm:cxn modelId="{ED52CE70-CEF7-4415-9D8F-6ECCAA4DD66C}" type="presParOf" srcId="{1897A8BA-DB5D-433D-AFD8-E45C40D2F91D}" destId="{30802514-30AD-40A5-9159-E9FB0F74F9D9}" srcOrd="2" destOrd="0" presId="urn:microsoft.com/office/officeart/2005/8/layout/hierarchy2"/>
    <dgm:cxn modelId="{2A77CA53-1027-492E-8AEF-9E12A9B7B098}" type="presParOf" srcId="{30802514-30AD-40A5-9159-E9FB0F74F9D9}" destId="{22C587C1-3A83-47B6-8EE8-D1BF52BA6502}" srcOrd="0" destOrd="0" presId="urn:microsoft.com/office/officeart/2005/8/layout/hierarchy2"/>
    <dgm:cxn modelId="{694EF7B5-33AF-4CDF-A507-E8A0743B68FE}" type="presParOf" srcId="{1897A8BA-DB5D-433D-AFD8-E45C40D2F91D}" destId="{94900C7B-AEC2-48AF-8ED9-14987C39AC63}" srcOrd="3" destOrd="0" presId="urn:microsoft.com/office/officeart/2005/8/layout/hierarchy2"/>
    <dgm:cxn modelId="{24D9FCF2-A973-4279-AB30-F59F793B06AB}" type="presParOf" srcId="{94900C7B-AEC2-48AF-8ED9-14987C39AC63}" destId="{FB626BD9-4C1F-4AD2-A6AD-D0BA894CF20C}" srcOrd="0" destOrd="0" presId="urn:microsoft.com/office/officeart/2005/8/layout/hierarchy2"/>
    <dgm:cxn modelId="{84DABBF8-F3EA-4386-9014-8B20D779B255}" type="presParOf" srcId="{94900C7B-AEC2-48AF-8ED9-14987C39AC63}" destId="{E26E6FBA-C276-49B2-82F8-B6C3D7FE188F}" srcOrd="1" destOrd="0" presId="urn:microsoft.com/office/officeart/2005/8/layout/hierarchy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88DDE175-3DE6-4637-9790-A55C21F7EB3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FC3A885-AA06-4F43-873D-C24BC188C4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ukumonline.com/pusatdata/detail/lt4fbe0164baa3a/node/581/uu-no-8-tahun-2012-pemilihan-umum-anggota-dewan-perwakilan-rakyat,-dewan-perwakilan-daerah,-dan-dewan-perwakilan-rakyat-daerah" TargetMode="External"/><Relationship Id="rId2" Type="http://schemas.openxmlformats.org/officeDocument/2006/relationships/hyperlink" Target="http://www.hukumonline.com/pusatdata/detail/28540/nprt/1011/uu-no-42-tahun-2008-pemilihan-umum-presiden-dan-wakil-presiden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29718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id-ID" sz="4000" dirty="0" smtClean="0"/>
              <a:t>                Peran Pemerintah Daerah </a:t>
            </a:r>
            <a:br>
              <a:rPr lang="id-ID" sz="4000" dirty="0" smtClean="0"/>
            </a:br>
            <a:r>
              <a:rPr lang="id-ID" sz="4000" dirty="0" smtClean="0"/>
              <a:t>                  dalam Penyelenggaraan </a:t>
            </a:r>
            <a:br>
              <a:rPr lang="id-ID" sz="4000" dirty="0" smtClean="0"/>
            </a:br>
            <a:r>
              <a:rPr lang="id-ID" sz="4000" dirty="0" smtClean="0"/>
              <a:t>                                   Pilpres, Pileg, </a:t>
            </a:r>
            <a:br>
              <a:rPr lang="id-ID" sz="4000" dirty="0" smtClean="0"/>
            </a:br>
            <a:r>
              <a:rPr lang="id-ID" sz="4000" dirty="0" smtClean="0"/>
              <a:t>                                       dan Pilkada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038600"/>
            <a:ext cx="8229600" cy="2286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id-ID" dirty="0" smtClean="0"/>
          </a:p>
          <a:p>
            <a:pPr algn="ctr">
              <a:buNone/>
            </a:pPr>
            <a:r>
              <a:rPr lang="id-ID" dirty="0" smtClean="0"/>
              <a:t>          Kantor Kesatuan Bangsa Politik </a:t>
            </a:r>
          </a:p>
          <a:p>
            <a:pPr algn="ctr">
              <a:buNone/>
            </a:pPr>
            <a:r>
              <a:rPr lang="id-ID" dirty="0" smtClean="0"/>
              <a:t>              Kabupaten Bangka</a:t>
            </a:r>
            <a:endParaRPr lang="en-US" dirty="0"/>
          </a:p>
        </p:txBody>
      </p:sp>
      <p:pic>
        <p:nvPicPr>
          <p:cNvPr id="6" name="Picture 5" descr="Lambang_Kabupaten_Bangk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43000"/>
            <a:ext cx="1676400" cy="2057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 smtClean="0"/>
          </a:p>
          <a:p>
            <a:pPr>
              <a:buNone/>
            </a:pPr>
            <a:r>
              <a:rPr lang="id-ID" sz="6000" dirty="0" smtClean="0"/>
              <a:t>  Rp 763.179.813,00</a:t>
            </a:r>
          </a:p>
          <a:p>
            <a:endParaRPr lang="id-ID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Total Dana Banpol 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Pasal 22 Permendagri Nomor 26 Tahun 2013 tentang Perubahan Atas Permendagri Nomor 24 Tahun 2009 :</a:t>
            </a:r>
          </a:p>
          <a:p>
            <a:r>
              <a:rPr lang="id-ID" dirty="0" smtClean="0"/>
              <a:t>(1) Bantuan keuangan partai politik digunakan sebagai dana penunjang kegiatan politik dan operasional politik.</a:t>
            </a:r>
          </a:p>
          <a:p>
            <a:r>
              <a:rPr lang="id-ID" dirty="0" smtClean="0"/>
              <a:t>(2) Penggunaan untuk pendidikan politik sebagaimana dimaksud pada ayat (1) paling sedikit 60% dari besaran bantuan yang diterima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d-ID" dirty="0" smtClean="0"/>
              <a:t>Peruntukan Dana Bantuan Politik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 smtClean="0"/>
          </a:p>
          <a:p>
            <a:r>
              <a:rPr lang="id-ID" dirty="0" smtClean="0"/>
              <a:t>Rp 763.179.813,00 X 60 % = </a:t>
            </a:r>
          </a:p>
          <a:p>
            <a:endParaRPr lang="id-ID" dirty="0" smtClean="0"/>
          </a:p>
          <a:p>
            <a:pPr algn="ctr">
              <a:buNone/>
            </a:pPr>
            <a:r>
              <a:rPr lang="id-ID" sz="5400" dirty="0" smtClean="0"/>
              <a:t>Rp 457.907.887,80</a:t>
            </a:r>
          </a:p>
          <a:p>
            <a:pPr algn="ctr">
              <a:buNone/>
            </a:pPr>
            <a:endParaRPr lang="id-ID" sz="5400" dirty="0" smtClean="0"/>
          </a:p>
          <a:p>
            <a:pPr algn="ctr">
              <a:buNone/>
            </a:pPr>
            <a:r>
              <a:rPr lang="id-ID" sz="4400" dirty="0" smtClean="0"/>
              <a:t>Per Tahun</a:t>
            </a:r>
            <a:endParaRPr lang="en-US" sz="4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Dana untuk Pendidikan Politik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d-ID" dirty="0" smtClean="0"/>
              <a:t>Pasal 23 Permendagri Nomor 26 Tahun 2013 tentang Perubahan Atas Permendagri Nomor 24 Tahun 2009 </a:t>
            </a:r>
          </a:p>
          <a:p>
            <a:r>
              <a:rPr lang="id-ID" dirty="0" smtClean="0"/>
              <a:t>a. Meningkatkan kesadaran hak dan kewajiban masyarakat dalam kehidupan bermasyarakat, berbangsa dan bernegara;</a:t>
            </a:r>
          </a:p>
          <a:p>
            <a:r>
              <a:rPr lang="id-ID" dirty="0" smtClean="0"/>
              <a:t>b. Meningkatkan partisipasi politik dan inisiatif masyarakat dalam kehidupan bermasyarakat, berbangsa dan bernegara; dan</a:t>
            </a:r>
          </a:p>
          <a:p>
            <a:r>
              <a:rPr lang="id-ID" dirty="0" smtClean="0"/>
              <a:t>c. Meningkatkankemandirian, kedewasaan, dan membangun karakter bangsa dalam rangka memelihara persatuan dan kesatuan bangsa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Tujuan Pendidikan Politik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Pendidikan politik tersebut berkaitan dengan kegiatan:</a:t>
            </a:r>
          </a:p>
          <a:p>
            <a:r>
              <a:rPr lang="id-ID" dirty="0" smtClean="0"/>
              <a:t>a. Pendalaman mengenai 4 (empat) pilar berbangsa dan bernegara yaitu : Pancasila, UUD 1945, Bhinneka Tunggal Ika, dan NKRI;</a:t>
            </a:r>
          </a:p>
          <a:p>
            <a:r>
              <a:rPr lang="id-ID" dirty="0" smtClean="0"/>
              <a:t>b. Pemahaman mengenai hak-hak dan kewajiban WNI dalam membangun etika dan budaya politik, dan</a:t>
            </a:r>
          </a:p>
          <a:p>
            <a:r>
              <a:rPr lang="id-ID" dirty="0" smtClean="0"/>
              <a:t>c. Pengkaderan anggota partai politik secara berjenjang dan berkelanjutan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a. Seminar</a:t>
            </a:r>
          </a:p>
          <a:p>
            <a:r>
              <a:rPr lang="id-ID" dirty="0" smtClean="0"/>
              <a:t>b. Lokakarya</a:t>
            </a:r>
          </a:p>
          <a:p>
            <a:r>
              <a:rPr lang="id-ID" dirty="0" smtClean="0"/>
              <a:t>c. Dialog interaktif</a:t>
            </a:r>
          </a:p>
          <a:p>
            <a:r>
              <a:rPr lang="id-ID" dirty="0" smtClean="0"/>
              <a:t>d. Sarasehan</a:t>
            </a:r>
          </a:p>
          <a:p>
            <a:r>
              <a:rPr lang="id-ID" dirty="0" smtClean="0"/>
              <a:t>e. Workshop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Bentuk Kegiatan Pendidikan Politik: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 smtClean="0"/>
              <a:t>Pasal</a:t>
            </a:r>
            <a:r>
              <a:rPr lang="en-US" sz="2400" dirty="0" smtClean="0"/>
              <a:t> 27 </a:t>
            </a:r>
            <a:r>
              <a:rPr lang="en-US" sz="2400" dirty="0" err="1" smtClean="0"/>
              <a:t>ayat</a:t>
            </a:r>
            <a:r>
              <a:rPr lang="en-US" sz="2400" dirty="0" smtClean="0"/>
              <a:t> (1) UU </a:t>
            </a:r>
            <a:r>
              <a:rPr lang="en-US" sz="2400" dirty="0" err="1" smtClean="0"/>
              <a:t>Pilpres</a:t>
            </a:r>
            <a:r>
              <a:rPr lang="en-US" sz="2400" dirty="0" smtClean="0"/>
              <a:t> </a:t>
            </a:r>
            <a:r>
              <a:rPr lang="id-ID" sz="2400" dirty="0" smtClean="0"/>
              <a:t>(</a:t>
            </a:r>
            <a:r>
              <a:rPr lang="es-ES" sz="2400" dirty="0" smtClean="0">
                <a:hlinkClick r:id="rId2"/>
              </a:rPr>
              <a:t>UU No. 42 </a:t>
            </a:r>
            <a:r>
              <a:rPr lang="es-ES" sz="2400" dirty="0" err="1" smtClean="0">
                <a:hlinkClick r:id="rId2"/>
              </a:rPr>
              <a:t>Tahun</a:t>
            </a:r>
            <a:r>
              <a:rPr lang="es-ES" sz="2400" dirty="0" smtClean="0">
                <a:hlinkClick r:id="rId2"/>
              </a:rPr>
              <a:t> 2008</a:t>
            </a:r>
            <a:r>
              <a:rPr lang="id-ID" sz="2400" dirty="0" smtClean="0"/>
              <a:t>)</a:t>
            </a:r>
            <a:r>
              <a:rPr lang="es-ES" sz="2400" dirty="0" smtClean="0"/>
              <a:t> </a:t>
            </a:r>
            <a:r>
              <a:rPr lang="en-US" sz="2400" dirty="0" smtClean="0"/>
              <a:t>yang </a:t>
            </a:r>
            <a:r>
              <a:rPr lang="en-US" sz="2400" dirty="0" err="1" smtClean="0"/>
              <a:t>berbunyi</a:t>
            </a:r>
            <a:r>
              <a:rPr lang="en-US" sz="2400" dirty="0" smtClean="0"/>
              <a:t>, </a:t>
            </a:r>
            <a:r>
              <a:rPr lang="en-US" sz="2400" i="1" dirty="0" smtClean="0"/>
              <a:t>“</a:t>
            </a:r>
            <a:r>
              <a:rPr lang="en-US" sz="2400" i="1" dirty="0" err="1" smtClean="0"/>
              <a:t>Warga</a:t>
            </a:r>
            <a:r>
              <a:rPr lang="en-US" sz="2400" i="1" dirty="0" smtClean="0"/>
              <a:t> Negara Indonesia yang </a:t>
            </a:r>
            <a:r>
              <a:rPr lang="en-US" sz="2400" i="1" dirty="0" err="1" smtClean="0"/>
              <a:t>pada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hari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pemungutan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suara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telah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genap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berumur</a:t>
            </a:r>
            <a:r>
              <a:rPr lang="en-US" sz="2400" i="1" dirty="0" smtClean="0"/>
              <a:t> 17 </a:t>
            </a:r>
            <a:r>
              <a:rPr lang="en-US" sz="2400" i="1" dirty="0" err="1" smtClean="0"/>
              <a:t>tahun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atau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lebih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atau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sudah</a:t>
            </a:r>
            <a:r>
              <a:rPr lang="en-US" sz="2400" i="1" dirty="0" smtClean="0"/>
              <a:t>/</a:t>
            </a:r>
            <a:r>
              <a:rPr lang="en-US" sz="2400" i="1" dirty="0" err="1" smtClean="0"/>
              <a:t>pernah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kawin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mempunyai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hak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memilih</a:t>
            </a:r>
            <a:r>
              <a:rPr lang="en-US" sz="2400" i="1" dirty="0" smtClean="0"/>
              <a:t>.”</a:t>
            </a:r>
            <a:r>
              <a:rPr lang="en-US" sz="2400" dirty="0" smtClean="0"/>
              <a:t> </a:t>
            </a:r>
            <a:endParaRPr lang="id-ID" sz="2400" dirty="0" smtClean="0"/>
          </a:p>
          <a:p>
            <a:r>
              <a:rPr lang="en-US" sz="2400" dirty="0" err="1" smtClean="0"/>
              <a:t>Sedangkan</a:t>
            </a:r>
            <a:r>
              <a:rPr lang="en-US" sz="2400" dirty="0" smtClean="0"/>
              <a:t> </a:t>
            </a:r>
            <a:r>
              <a:rPr lang="en-US" sz="2400" dirty="0" err="1" smtClean="0"/>
              <a:t>Pasal</a:t>
            </a:r>
            <a:r>
              <a:rPr lang="en-US" sz="2400" dirty="0" smtClean="0"/>
              <a:t> 19 </a:t>
            </a:r>
            <a:r>
              <a:rPr lang="en-US" sz="2400" dirty="0" err="1" smtClean="0"/>
              <a:t>ayat</a:t>
            </a:r>
            <a:r>
              <a:rPr lang="en-US" sz="2400" dirty="0" smtClean="0"/>
              <a:t> (1) UU </a:t>
            </a:r>
            <a:r>
              <a:rPr lang="en-US" sz="2400" dirty="0" err="1" smtClean="0"/>
              <a:t>Pemilu</a:t>
            </a:r>
            <a:r>
              <a:rPr lang="en-US" sz="2400" dirty="0" smtClean="0"/>
              <a:t> </a:t>
            </a:r>
            <a:r>
              <a:rPr lang="en-US" sz="2400" dirty="0" err="1" smtClean="0"/>
              <a:t>Legislatif</a:t>
            </a:r>
            <a:r>
              <a:rPr lang="id-ID" sz="2400" dirty="0" smtClean="0"/>
              <a:t> (</a:t>
            </a:r>
            <a:r>
              <a:rPr lang="en-US" sz="2400" dirty="0" smtClean="0"/>
              <a:t> </a:t>
            </a:r>
            <a:r>
              <a:rPr lang="en-US" sz="2400" dirty="0" smtClean="0">
                <a:hlinkClick r:id="rId3"/>
              </a:rPr>
              <a:t>UU No. 8 </a:t>
            </a:r>
            <a:r>
              <a:rPr lang="en-US" sz="2400" dirty="0" err="1" smtClean="0">
                <a:hlinkClick r:id="rId3"/>
              </a:rPr>
              <a:t>Tahun</a:t>
            </a:r>
            <a:r>
              <a:rPr lang="en-US" sz="2400" dirty="0" smtClean="0">
                <a:hlinkClick r:id="rId3"/>
              </a:rPr>
              <a:t> 2012</a:t>
            </a:r>
            <a:r>
              <a:rPr lang="id-ID" sz="2400" dirty="0" smtClean="0"/>
              <a:t>)</a:t>
            </a:r>
            <a:r>
              <a:rPr lang="en-US" sz="2400" dirty="0" smtClean="0"/>
              <a:t> </a:t>
            </a:r>
            <a:r>
              <a:rPr lang="en-US" sz="2400" dirty="0" err="1" smtClean="0"/>
              <a:t>berbunyi</a:t>
            </a:r>
            <a:r>
              <a:rPr lang="en-US" sz="2400" dirty="0" smtClean="0"/>
              <a:t>, </a:t>
            </a:r>
            <a:r>
              <a:rPr lang="en-US" sz="2400" i="1" dirty="0" smtClean="0"/>
              <a:t>“</a:t>
            </a:r>
            <a:r>
              <a:rPr lang="en-US" sz="2400" i="1" dirty="0" err="1" smtClean="0"/>
              <a:t>Warga</a:t>
            </a:r>
            <a:r>
              <a:rPr lang="en-US" sz="2400" i="1" dirty="0" smtClean="0"/>
              <a:t> Negara Indonesia yang </a:t>
            </a:r>
            <a:r>
              <a:rPr lang="en-US" sz="2400" i="1" dirty="0" err="1" smtClean="0"/>
              <a:t>pada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hari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pemungutan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suara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telah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genap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berumur</a:t>
            </a:r>
            <a:r>
              <a:rPr lang="en-US" sz="2400" i="1" dirty="0" smtClean="0"/>
              <a:t> 17 (</a:t>
            </a:r>
            <a:r>
              <a:rPr lang="en-US" sz="2400" i="1" dirty="0" err="1" smtClean="0"/>
              <a:t>tujuh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belas</a:t>
            </a:r>
            <a:r>
              <a:rPr lang="en-US" sz="2400" i="1" dirty="0" smtClean="0"/>
              <a:t>) </a:t>
            </a:r>
            <a:r>
              <a:rPr lang="en-US" sz="2400" i="1" dirty="0" err="1" smtClean="0"/>
              <a:t>tahun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atau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lebih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atau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sudah</a:t>
            </a:r>
            <a:r>
              <a:rPr lang="en-US" sz="2400" i="1" dirty="0" smtClean="0"/>
              <a:t>/</a:t>
            </a:r>
            <a:r>
              <a:rPr lang="en-US" sz="2400" i="1" dirty="0" err="1" smtClean="0"/>
              <a:t>pernah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kawin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mempunyai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hak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memilih</a:t>
            </a:r>
            <a:r>
              <a:rPr lang="en-US" sz="2400" i="1" dirty="0" smtClean="0"/>
              <a:t>.”</a:t>
            </a:r>
            <a:endParaRPr lang="en-US" sz="24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057401"/>
            <a:ext cx="8229600" cy="12954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id-ID" sz="8000" dirty="0" smtClean="0"/>
              <a:t>Terima Kasih</a:t>
            </a:r>
            <a:endParaRPr lang="en-US" sz="8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/>
            </a:r>
            <a:br>
              <a:rPr lang="id-ID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026091"/>
          </a:xfrm>
        </p:spPr>
        <p:txBody>
          <a:bodyPr>
            <a:normAutofit fontScale="92500" lnSpcReduction="10000"/>
          </a:bodyPr>
          <a:lstStyle/>
          <a:p>
            <a:r>
              <a:rPr lang="id-ID" dirty="0" smtClean="0"/>
              <a:t>Kesbangpol </a:t>
            </a:r>
            <a:r>
              <a:rPr lang="id-ID" dirty="0" smtClean="0">
                <a:sym typeface="Wingdings" pitchFamily="2" charset="2"/>
              </a:rPr>
              <a:t> Pendidikan Politik , Intelijen Politik, Pembinaan stabilitas politik, Verifikasi Dana Bantuan Partai Politik</a:t>
            </a:r>
          </a:p>
          <a:p>
            <a:r>
              <a:rPr lang="id-ID" dirty="0" smtClean="0">
                <a:sym typeface="Wingdings" pitchFamily="2" charset="2"/>
              </a:rPr>
              <a:t>BPKAD (Badan Pengelola Aset dan Keuangan Daerah)  Pencairan dana bantuan partai politik, Dana Hibah untuk KPU (Rp. 10 M, tahun ini), Dana Hibah untuk Panwaslu (Rp. 3 M, tahun ini)</a:t>
            </a:r>
          </a:p>
          <a:p>
            <a:r>
              <a:rPr lang="id-ID" dirty="0" smtClean="0">
                <a:sym typeface="Wingdings" pitchFamily="2" charset="2"/>
              </a:rPr>
              <a:t>Dinas Kependudukan dan Catatan Sipil (Dukcapil)  Sinkronisasi Daftar Pemilih Tetap</a:t>
            </a:r>
          </a:p>
          <a:p>
            <a:r>
              <a:rPr lang="id-ID" dirty="0" smtClean="0">
                <a:sym typeface="Wingdings" pitchFamily="2" charset="2"/>
              </a:rPr>
              <a:t>Satuan Polisi Pamong Praja  Pengamanan Pemilu di TPS (Satpol PP dan Satlinmas)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447800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SKPD (Satuan Kerja Perangkat Daerah) Yang Terkait dengan Penyelenggaraan Pemilu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743199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KANTOR </a:t>
            </a:r>
            <a:br>
              <a:rPr lang="id-ID" dirty="0" smtClean="0"/>
            </a:br>
            <a:r>
              <a:rPr lang="id-ID" dirty="0" smtClean="0"/>
              <a:t>KESATUAN BANGSA </a:t>
            </a:r>
            <a:br>
              <a:rPr lang="id-ID" dirty="0" smtClean="0"/>
            </a:br>
            <a:r>
              <a:rPr lang="id-ID" dirty="0" smtClean="0"/>
              <a:t>DAN POLITIK</a:t>
            </a:r>
            <a:br>
              <a:rPr lang="id-ID" dirty="0" smtClean="0"/>
            </a:br>
            <a:r>
              <a:rPr lang="id-ID" dirty="0" smtClean="0"/>
              <a:t>KABUPATEN BANGKA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429000"/>
            <a:ext cx="6858000" cy="1219200"/>
          </a:xfrm>
        </p:spPr>
        <p:txBody>
          <a:bodyPr>
            <a:normAutofit fontScale="85000" lnSpcReduction="20000"/>
          </a:bodyPr>
          <a:lstStyle/>
          <a:p>
            <a:endParaRPr lang="id-ID" dirty="0" smtClean="0"/>
          </a:p>
          <a:p>
            <a:pPr algn="ctr"/>
            <a:r>
              <a:rPr lang="id-ID" sz="7100" dirty="0" smtClean="0"/>
              <a:t>PROFIL</a:t>
            </a:r>
            <a:endParaRPr lang="en-US" sz="7100" dirty="0"/>
          </a:p>
        </p:txBody>
      </p:sp>
      <p:pic>
        <p:nvPicPr>
          <p:cNvPr id="5" name="Picture 4" descr="Lambang_Kabupaten_Bangk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81000"/>
            <a:ext cx="1676400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d-ID" b="0" dirty="0" smtClean="0"/>
              <a:t>Struktur Organisasi</a:t>
            </a:r>
            <a:endParaRPr lang="en-US" b="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13816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Seksi Ideologi </a:t>
            </a:r>
            <a:br>
              <a:rPr lang="id-ID" dirty="0" smtClean="0"/>
            </a:br>
            <a:r>
              <a:rPr lang="id-ID" dirty="0" smtClean="0"/>
              <a:t>&amp; Wawasan Kebangsaan</a:t>
            </a:r>
            <a:endParaRPr lang="en-US" dirty="0"/>
          </a:p>
        </p:txBody>
      </p:sp>
      <p:pic>
        <p:nvPicPr>
          <p:cNvPr id="5" name="Picture 4" descr="Upacar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7800" y="1447800"/>
            <a:ext cx="2133600" cy="940284"/>
          </a:xfrm>
          <a:prstGeom prst="rect">
            <a:avLst/>
          </a:prstGeom>
        </p:spPr>
      </p:pic>
      <p:pic>
        <p:nvPicPr>
          <p:cNvPr id="6" name="Picture 5" descr="satu nus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0" y="2743200"/>
            <a:ext cx="2178424" cy="1676400"/>
          </a:xfrm>
          <a:prstGeom prst="rect">
            <a:avLst/>
          </a:prstGeom>
        </p:spPr>
      </p:pic>
      <p:pic>
        <p:nvPicPr>
          <p:cNvPr id="7" name="Picture 6" descr="gotong royong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0" y="4648200"/>
            <a:ext cx="2333625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Seksi Kewaspadaan Dini Daerah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ukarno hatta ok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1828799"/>
            <a:ext cx="2971800" cy="335280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Seksi Politik &amp;</a:t>
            </a:r>
            <a:br>
              <a:rPr lang="id-ID" dirty="0" smtClean="0"/>
            </a:br>
            <a:r>
              <a:rPr lang="id-ID" dirty="0" smtClean="0"/>
              <a:t>Ketahanan Masyarakat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733800" y="2286000"/>
            <a:ext cx="8382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810000" y="3732212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6200000" flipH="1">
            <a:off x="3695700" y="4381500"/>
            <a:ext cx="8382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800600" y="1371600"/>
            <a:ext cx="2057400" cy="1600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 smtClean="0"/>
          </a:p>
          <a:p>
            <a:pPr algn="ctr"/>
            <a:r>
              <a:rPr lang="id-ID" dirty="0" smtClean="0"/>
              <a:t>Verifikasi</a:t>
            </a:r>
          </a:p>
          <a:p>
            <a:pPr algn="ctr"/>
            <a:r>
              <a:rPr lang="id-ID" dirty="0" smtClean="0"/>
              <a:t>Kelengkapan Syarat Penerima</a:t>
            </a:r>
          </a:p>
          <a:p>
            <a:pPr algn="ctr"/>
            <a:r>
              <a:rPr lang="id-ID" dirty="0" smtClean="0"/>
              <a:t>Dana Bantuan untuk Parpol</a:t>
            </a:r>
          </a:p>
          <a:p>
            <a:pPr algn="ctr"/>
            <a:r>
              <a:rPr lang="id-ID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876800" y="3200400"/>
            <a:ext cx="34290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Fasilitasi Pembuatan SURAT KETERANGAN TERDAFTAR (SKT) utk Orkemas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876800" y="4648200"/>
            <a:ext cx="38862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Pembinaan Toleransi Kerukunan Umat Beragama &amp;</a:t>
            </a:r>
          </a:p>
          <a:p>
            <a:pPr algn="ctr"/>
            <a:r>
              <a:rPr lang="id-ID" dirty="0" smtClean="0"/>
              <a:t>Solidaritas sosial di kalangan masyarakat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598" y="1481138"/>
          <a:ext cx="8194531" cy="4995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9907"/>
                <a:gridCol w="1718495"/>
                <a:gridCol w="1868633"/>
                <a:gridCol w="1943748"/>
                <a:gridCol w="1943748"/>
              </a:tblGrid>
              <a:tr h="999172"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baseline="0" dirty="0" smtClean="0"/>
                        <a:t> 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Partai Politik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Jumlah Suara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Harga Persuara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Jumlah Dana</a:t>
                      </a:r>
                      <a:endParaRPr lang="en-US" dirty="0"/>
                    </a:p>
                  </a:txBody>
                  <a:tcPr/>
                </a:tc>
              </a:tr>
              <a:tr h="999172"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25.211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Comic Sans MS"/>
                          <a:ea typeface="Calibri"/>
                          <a:cs typeface="Times New Roman"/>
                        </a:rPr>
                        <a:t>Rp</a:t>
                      </a: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. 6.021,-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Comic Sans MS"/>
                          <a:ea typeface="Calibri"/>
                          <a:cs typeface="Times New Roman"/>
                        </a:rPr>
                        <a:t>Rp</a:t>
                      </a: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. 151.795.431,-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99172"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21.752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Comic Sans MS"/>
                          <a:ea typeface="Calibri"/>
                          <a:cs typeface="Times New Roman"/>
                        </a:rPr>
                        <a:t>Rp</a:t>
                      </a: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. 6.021,-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Rp. 130.968.792,-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99172"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19.983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Comic Sans MS"/>
                          <a:ea typeface="Calibri"/>
                          <a:cs typeface="Times New Roman"/>
                        </a:rPr>
                        <a:t>Rp</a:t>
                      </a: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. 6.021,-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Rp. 120.317.643,-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99172">
                <a:tc>
                  <a:txBody>
                    <a:bodyPr/>
                    <a:lstStyle/>
                    <a:p>
                      <a:endParaRPr lang="id-ID" dirty="0" smtClean="0"/>
                    </a:p>
                    <a:p>
                      <a:r>
                        <a:rPr lang="id-ID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13.759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Comic Sans MS"/>
                          <a:ea typeface="Calibri"/>
                          <a:cs typeface="Times New Roman"/>
                        </a:rPr>
                        <a:t>Rp</a:t>
                      </a: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. 6.021,-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Comic Sans MS"/>
                          <a:ea typeface="Calibri"/>
                          <a:cs typeface="Times New Roman"/>
                        </a:rPr>
                        <a:t>Rp</a:t>
                      </a: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. 82.842.939,-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d-ID" dirty="0" smtClean="0"/>
              <a:t>Bantuan Dana untuk Partai Politik Tahun 2016</a:t>
            </a:r>
            <a:endParaRPr lang="en-US" dirty="0"/>
          </a:p>
        </p:txBody>
      </p:sp>
      <p:pic>
        <p:nvPicPr>
          <p:cNvPr id="5" name="Picture 4" descr="C:\Users\ADMIN\Downloads\p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514600"/>
            <a:ext cx="15906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ADMIN\Downloads\golkar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3505200"/>
            <a:ext cx="15716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Users\ADMIN\Downloads\demokrat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495800"/>
            <a:ext cx="1609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ADMIN\Downloads\nasdem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71601" y="5486400"/>
            <a:ext cx="1600199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838197"/>
          <a:ext cx="8229600" cy="5562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200"/>
                <a:gridCol w="2453640"/>
                <a:gridCol w="1645920"/>
                <a:gridCol w="1615440"/>
                <a:gridCol w="1676400"/>
              </a:tblGrid>
              <a:tr h="11962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omic Sans MS"/>
                          <a:ea typeface="Calibri"/>
                          <a:cs typeface="Times New Roman"/>
                        </a:rPr>
                        <a:t>No.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Comic Sans MS"/>
                          <a:ea typeface="Calibri"/>
                          <a:cs typeface="Times New Roman"/>
                        </a:rPr>
                        <a:t>NAMA PARTAI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Comic Sans MS"/>
                          <a:ea typeface="Calibri"/>
                          <a:cs typeface="Times New Roman"/>
                        </a:rPr>
                        <a:t>JUMLAH SUARA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Comic Sans MS"/>
                          <a:ea typeface="Calibri"/>
                          <a:cs typeface="Times New Roman"/>
                        </a:rPr>
                        <a:t>HARGA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Comic Sans MS"/>
                          <a:ea typeface="Calibri"/>
                          <a:cs typeface="Times New Roman"/>
                        </a:rPr>
                        <a:t>PER SUARA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Comic Sans MS"/>
                          <a:ea typeface="Calibri"/>
                          <a:cs typeface="Times New Roman"/>
                        </a:rPr>
                        <a:t>JUMLAH DANA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27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5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12.106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kumimoji="0" lang="id-ID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6.021,-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Rp. 53.797.635,-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7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</a:b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6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9.546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kumimoji="0" lang="id-ID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6.021,-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Rp. 52.683.750,-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7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7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id-ID" sz="1200" kern="1200" dirty="0" smtClean="0">
                        <a:solidFill>
                          <a:schemeClr val="dk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8.935</a:t>
                      </a:r>
                      <a:endParaRPr lang="en-US" sz="12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id-ID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6.021,-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Rp. 40.220.280,-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7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8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8.750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kumimoji="0" lang="id-ID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6.021,-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Rp. 24.071.958,-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7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9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6.680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kumimoji="0" lang="id-ID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6.021,-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Comic Sans MS"/>
                          <a:ea typeface="Calibri"/>
                          <a:cs typeface="Times New Roman"/>
                        </a:rPr>
                        <a:t>Rp. 53.797.635,-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7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10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3.998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kumimoji="0" lang="id-ID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6.021,-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Comic Sans MS"/>
                        <a:ea typeface="Calibri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Comic Sans MS"/>
                          <a:ea typeface="Calibri"/>
                          <a:cs typeface="Times New Roman"/>
                        </a:rPr>
                        <a:t>Rp</a:t>
                      </a:r>
                      <a:r>
                        <a:rPr lang="en-US" sz="1200" dirty="0">
                          <a:latin typeface="Comic Sans MS"/>
                          <a:ea typeface="Calibri"/>
                          <a:cs typeface="Times New Roman"/>
                        </a:rPr>
                        <a:t>. 52.683.750,-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Picture 4" descr="C:\Users\ADMIN\Downloads\ppp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2057401"/>
            <a:ext cx="1828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ADMIN\Downloads\gerindra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2819400"/>
            <a:ext cx="18478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Users\ADMIN\Downloads\pan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3505200"/>
            <a:ext cx="1828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ADMIN\Downloads\hanura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6400" y="4267201"/>
            <a:ext cx="1800225" cy="60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:\Users\ADMIN\Downloads\pks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76400" y="5029200"/>
            <a:ext cx="182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C:\Users\ADMIN\Downloads\2.pn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76400" y="5715000"/>
            <a:ext cx="182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oncours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1810</TotalTime>
  <Words>642</Words>
  <Application>Microsoft Office PowerPoint</Application>
  <PresentationFormat>On-screen Show (4:3)</PresentationFormat>
  <Paragraphs>172</Paragraphs>
  <Slides>17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Concourse</vt:lpstr>
      <vt:lpstr>Foundry</vt:lpstr>
      <vt:lpstr>                Peran Pemerintah Daerah                    dalam Penyelenggaraan                                     Pilpres, Pileg,                                         dan Pilkada</vt:lpstr>
      <vt:lpstr>SKPD (Satuan Kerja Perangkat Daerah) Yang Terkait dengan Penyelenggaraan Pemilu</vt:lpstr>
      <vt:lpstr>   KANTOR  KESATUAN BANGSA  DAN POLITIK KABUPATEN BANGKA</vt:lpstr>
      <vt:lpstr>Struktur Organisasi</vt:lpstr>
      <vt:lpstr>Seksi Ideologi  &amp; Wawasan Kebangsaan</vt:lpstr>
      <vt:lpstr>Seksi Kewaspadaan Dini Daerah</vt:lpstr>
      <vt:lpstr>Seksi Politik &amp; Ketahanan Masyarakat</vt:lpstr>
      <vt:lpstr>Bantuan Dana untuk Partai Politik Tahun 2016</vt:lpstr>
      <vt:lpstr>Slide 9</vt:lpstr>
      <vt:lpstr>Total Dana Banpol </vt:lpstr>
      <vt:lpstr>Peruntukan Dana Bantuan Politik</vt:lpstr>
      <vt:lpstr>Dana untuk Pendidikan Politik</vt:lpstr>
      <vt:lpstr>Tujuan Pendidikan Politik</vt:lpstr>
      <vt:lpstr>Slide 14</vt:lpstr>
      <vt:lpstr>Bentuk Kegiatan Pendidikan Politik:</vt:lpstr>
      <vt:lpstr>Slide 16</vt:lpstr>
      <vt:lpstr>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KANTOR  KESATUAN BANGSA  DAN POLITIK KABUPATEN BANGKA</dc:title>
  <dc:creator>ADMIN</dc:creator>
  <cp:lastModifiedBy>ADMIN</cp:lastModifiedBy>
  <cp:revision>134</cp:revision>
  <dcterms:created xsi:type="dcterms:W3CDTF">2016-10-23T21:53:25Z</dcterms:created>
  <dcterms:modified xsi:type="dcterms:W3CDTF">2017-05-17T00:03:33Z</dcterms:modified>
</cp:coreProperties>
</file>