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drawings/drawing2.xml" ContentType="application/vnd.openxmlformats-officedocument.drawingml.chartshape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30" r:id="rId1"/>
    <p:sldMasterId id="2147483748" r:id="rId2"/>
  </p:sldMasterIdLst>
  <p:notesMasterIdLst>
    <p:notesMasterId r:id="rId32"/>
  </p:notesMasterIdLst>
  <p:sldIdLst>
    <p:sldId id="256" r:id="rId3"/>
    <p:sldId id="294" r:id="rId4"/>
    <p:sldId id="284" r:id="rId5"/>
    <p:sldId id="286" r:id="rId6"/>
    <p:sldId id="295" r:id="rId7"/>
    <p:sldId id="296" r:id="rId8"/>
    <p:sldId id="310" r:id="rId9"/>
    <p:sldId id="308" r:id="rId10"/>
    <p:sldId id="309" r:id="rId11"/>
    <p:sldId id="311" r:id="rId12"/>
    <p:sldId id="312" r:id="rId13"/>
    <p:sldId id="306" r:id="rId14"/>
    <p:sldId id="307" r:id="rId15"/>
    <p:sldId id="300" r:id="rId16"/>
    <p:sldId id="304" r:id="rId17"/>
    <p:sldId id="301" r:id="rId18"/>
    <p:sldId id="302" r:id="rId19"/>
    <p:sldId id="303" r:id="rId20"/>
    <p:sldId id="305" r:id="rId21"/>
    <p:sldId id="285" r:id="rId22"/>
    <p:sldId id="287" r:id="rId23"/>
    <p:sldId id="288" r:id="rId24"/>
    <p:sldId id="289" r:id="rId25"/>
    <p:sldId id="292" r:id="rId26"/>
    <p:sldId id="291" r:id="rId27"/>
    <p:sldId id="297" r:id="rId28"/>
    <p:sldId id="298" r:id="rId29"/>
    <p:sldId id="299" r:id="rId30"/>
    <p:sldId id="293" r:id="rId31"/>
  </p:sldIdLst>
  <p:sldSz cx="9144000" cy="6858000" type="screen4x3"/>
  <p:notesSz cx="6858000" cy="91440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neCell>
      <a:tcStyle>
        <a:tcBdr/>
      </a:tcStyle>
    </a:neCell>
    <a:nwCell>
      <a:tcStyle>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neCell>
      <a:tcStyle>
        <a:tcBdr/>
      </a:tcStyle>
    </a:neCell>
    <a:nwCell>
      <a:tcStyle>
        <a:tcBdr/>
      </a:tcStyle>
    </a:nw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5C22544A-7EE6-4342-B048-85BDC9FD1C3A}" styleName="Medium Style 2 - Accent 1">
    <a:wholeTbl>
      <a:tcTxStyle>
        <a:fontRef idx="minor">
          <a:scrgbClr r="0" g="0" b="0"/>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fontRef idx="minor">
          <a:scrgbClr r="0" g="0" b="0"/>
        </a:fontRef>
        <a:schemeClr val="lt1"/>
      </a:tcTxStyle>
      <a:tcStyle>
        <a:tcBdr>
          <a:top>
            <a:ln w="38100" cmpd="sng">
              <a:solidFill>
                <a:schemeClr val="lt1"/>
              </a:solidFill>
            </a:ln>
          </a:top>
        </a:tcBdr>
        <a:fill>
          <a:solidFill>
            <a:schemeClr val="accent1"/>
          </a:solidFill>
        </a:fill>
      </a:tcStyle>
    </a:lastRow>
    <a:seCell>
      <a:tcStyle>
        <a:tcBdr/>
      </a:tcStyle>
    </a:seCell>
    <a:swCell>
      <a:tcStyle>
        <a:tcBdr/>
      </a:tcStyle>
    </a:swCell>
    <a:firstRow>
      <a:tcTxStyle b="on">
        <a:fontRef idx="minor">
          <a:scrgbClr r="0" g="0" b="0"/>
        </a:fontRef>
        <a:schemeClr val="lt1"/>
      </a:tcTxStyle>
      <a:tcStyle>
        <a:tcBdr>
          <a:bottom>
            <a:ln w="38100" cmpd="sng">
              <a:solidFill>
                <a:schemeClr val="lt1"/>
              </a:solidFill>
            </a:ln>
          </a:bottom>
        </a:tcBdr>
        <a:fill>
          <a:solidFill>
            <a:schemeClr val="accent1"/>
          </a:solidFill>
        </a:fill>
      </a:tcStyle>
    </a:firstRow>
    <a:neCell>
      <a:tcStyle>
        <a:tcBdr/>
      </a:tcStyle>
    </a:neCell>
    <a:nwCell>
      <a:tcStyle>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neCell>
      <a:tcStyle>
        <a:tcBdr/>
      </a:tcStyle>
    </a:neCell>
    <a:nwCell>
      <a:tcStyle>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file:///H:\materi%20pak%20ketua\GRAFIK\GRAFIK.xlsx" TargetMode="Externa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title>
    <c:autoTitleDeleted val="0"/>
    <c:plotArea>
      <c:layout/>
      <c:barChart>
        <c:barDir val="col"/>
        <c:grouping val="clustered"/>
        <c:varyColors val="0"/>
        <c:ser>
          <c:idx val="0"/>
          <c:order val="0"/>
          <c:tx>
            <c:strRef>
              <c:f>'perolehan suara sah parpol 2014'!$B$3:$C$3</c:f>
              <c:strCache>
                <c:ptCount val="2"/>
                <c:pt idx="0">
                  <c:v>1</c:v>
                </c:pt>
                <c:pt idx="1">
                  <c:v>NasDem</c:v>
                </c:pt>
              </c:strCache>
            </c:strRef>
          </c:tx>
          <c:invertIfNegative val="0"/>
          <c:dPt>
            <c:idx val="0"/>
            <c:invertIfNegative val="0"/>
            <c:bubble3D val="0"/>
            <c:spPr>
              <a:solidFill>
                <a:srgbClr val="7030A0"/>
              </a:solidFill>
            </c:spPr>
          </c:dPt>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2014'!$E$3</c:f>
              <c:numCache>
                <c:formatCode>0.00%</c:formatCode>
                <c:ptCount val="1"/>
                <c:pt idx="0">
                  <c:v>5.757440709201065E-2</c:v>
                </c:pt>
              </c:numCache>
            </c:numRef>
          </c:val>
        </c:ser>
        <c:ser>
          <c:idx val="1"/>
          <c:order val="1"/>
          <c:tx>
            <c:strRef>
              <c:f>'perolehan suara sah parpol 2014'!$B$4:$C$4</c:f>
              <c:strCache>
                <c:ptCount val="2"/>
                <c:pt idx="0">
                  <c:v>2</c:v>
                </c:pt>
                <c:pt idx="1">
                  <c:v>PKB</c:v>
                </c:pt>
              </c:strCache>
            </c:strRef>
          </c:tx>
          <c:spPr>
            <a:solidFill>
              <a:schemeClr val="bg2">
                <a:lumMod val="50000"/>
              </a:schemeClr>
            </a:solidFill>
          </c:spPr>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2014'!$E$4</c:f>
              <c:numCache>
                <c:formatCode>0.00%</c:formatCode>
                <c:ptCount val="1"/>
                <c:pt idx="0">
                  <c:v>4.5601821182082072E-2</c:v>
                </c:pt>
              </c:numCache>
            </c:numRef>
          </c:val>
        </c:ser>
        <c:ser>
          <c:idx val="2"/>
          <c:order val="2"/>
          <c:tx>
            <c:strRef>
              <c:f>'perolehan suara sah parpol 2014'!$B$5:$C$5</c:f>
              <c:strCache>
                <c:ptCount val="2"/>
                <c:pt idx="0">
                  <c:v>3</c:v>
                </c:pt>
                <c:pt idx="1">
                  <c:v>PKS</c:v>
                </c:pt>
              </c:strCache>
            </c:strRef>
          </c:tx>
          <c:spPr>
            <a:solidFill>
              <a:schemeClr val="tx1">
                <a:lumMod val="75000"/>
                <a:lumOff val="25000"/>
              </a:schemeClr>
            </a:solidFill>
          </c:spPr>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2014'!$E$5</c:f>
              <c:numCache>
                <c:formatCode>0.00%</c:formatCode>
                <c:ptCount val="1"/>
                <c:pt idx="0">
                  <c:v>3.6893390988039461E-2</c:v>
                </c:pt>
              </c:numCache>
            </c:numRef>
          </c:val>
        </c:ser>
        <c:ser>
          <c:idx val="3"/>
          <c:order val="3"/>
          <c:tx>
            <c:strRef>
              <c:f>'perolehan suara sah parpol 2014'!$B$6:$C$6</c:f>
              <c:strCache>
                <c:ptCount val="2"/>
                <c:pt idx="0">
                  <c:v>4</c:v>
                </c:pt>
                <c:pt idx="1">
                  <c:v>PDIP</c:v>
                </c:pt>
              </c:strCache>
            </c:strRef>
          </c:tx>
          <c:spPr>
            <a:solidFill>
              <a:srgbClr val="C00000"/>
            </a:solidFill>
          </c:spPr>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2014'!$E$6</c:f>
              <c:numCache>
                <c:formatCode>0.00%</c:formatCode>
                <c:ptCount val="1"/>
                <c:pt idx="0">
                  <c:v>0.19823422425111115</c:v>
                </c:pt>
              </c:numCache>
            </c:numRef>
          </c:val>
        </c:ser>
        <c:ser>
          <c:idx val="4"/>
          <c:order val="4"/>
          <c:tx>
            <c:strRef>
              <c:f>'perolehan suara sah parpol 2014'!$B$7:$C$7</c:f>
              <c:strCache>
                <c:ptCount val="2"/>
                <c:pt idx="0">
                  <c:v>5</c:v>
                </c:pt>
                <c:pt idx="1">
                  <c:v>GOLKAR</c:v>
                </c:pt>
              </c:strCache>
            </c:strRef>
          </c:tx>
          <c:spPr>
            <a:solidFill>
              <a:srgbClr val="FFC000"/>
            </a:solidFill>
          </c:spPr>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2014'!$E$7</c:f>
              <c:numCache>
                <c:formatCode>0.00%</c:formatCode>
                <c:ptCount val="1"/>
                <c:pt idx="0">
                  <c:v>0.28872722016790525</c:v>
                </c:pt>
              </c:numCache>
            </c:numRef>
          </c:val>
        </c:ser>
        <c:ser>
          <c:idx val="5"/>
          <c:order val="5"/>
          <c:tx>
            <c:strRef>
              <c:f>'perolehan suara sah parpol 2014'!$B$8:$C$8</c:f>
              <c:strCache>
                <c:ptCount val="2"/>
                <c:pt idx="0">
                  <c:v>6</c:v>
                </c:pt>
                <c:pt idx="1">
                  <c:v>GERINDRA</c:v>
                </c:pt>
              </c:strCache>
            </c:strRef>
          </c:tx>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2014'!$E$8</c:f>
              <c:numCache>
                <c:formatCode>0.00%</c:formatCode>
                <c:ptCount val="1"/>
                <c:pt idx="0">
                  <c:v>6.3416161786492897E-2</c:v>
                </c:pt>
              </c:numCache>
            </c:numRef>
          </c:val>
        </c:ser>
        <c:ser>
          <c:idx val="6"/>
          <c:order val="6"/>
          <c:tx>
            <c:strRef>
              <c:f>'perolehan suara sah parpol 2014'!$B$9:$C$9</c:f>
              <c:strCache>
                <c:ptCount val="2"/>
                <c:pt idx="0">
                  <c:v>7</c:v>
                </c:pt>
                <c:pt idx="1">
                  <c:v>DEMOKRAT</c:v>
                </c:pt>
              </c:strCache>
            </c:strRef>
          </c:tx>
          <c:spPr>
            <a:solidFill>
              <a:schemeClr val="tx2">
                <a:lumMod val="40000"/>
                <a:lumOff val="60000"/>
              </a:schemeClr>
            </a:solidFill>
          </c:spPr>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2014'!$E$9</c:f>
              <c:numCache>
                <c:formatCode>0.00%</c:formatCode>
                <c:ptCount val="1"/>
                <c:pt idx="0">
                  <c:v>4.634860219457259E-2</c:v>
                </c:pt>
              </c:numCache>
            </c:numRef>
          </c:val>
        </c:ser>
        <c:ser>
          <c:idx val="7"/>
          <c:order val="7"/>
          <c:tx>
            <c:strRef>
              <c:f>'perolehan suara sah parpol 2014'!$B$10:$C$10</c:f>
              <c:strCache>
                <c:ptCount val="2"/>
                <c:pt idx="0">
                  <c:v>8</c:v>
                </c:pt>
                <c:pt idx="1">
                  <c:v>PAN</c:v>
                </c:pt>
              </c:strCache>
            </c:strRef>
          </c:tx>
          <c:spPr>
            <a:solidFill>
              <a:srgbClr val="0070C0"/>
            </a:solidFill>
          </c:spPr>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2014'!$E$10</c:f>
              <c:numCache>
                <c:formatCode>0.00%</c:formatCode>
                <c:ptCount val="1"/>
                <c:pt idx="0">
                  <c:v>9.0432771641593288E-2</c:v>
                </c:pt>
              </c:numCache>
            </c:numRef>
          </c:val>
        </c:ser>
        <c:ser>
          <c:idx val="8"/>
          <c:order val="8"/>
          <c:tx>
            <c:strRef>
              <c:f>'perolehan suara sah parpol 2014'!$B$11:$C$11</c:f>
              <c:strCache>
                <c:ptCount val="2"/>
                <c:pt idx="0">
                  <c:v>9</c:v>
                </c:pt>
                <c:pt idx="1">
                  <c:v>PPP</c:v>
                </c:pt>
              </c:strCache>
            </c:strRef>
          </c:tx>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2014'!$E$11</c:f>
              <c:numCache>
                <c:formatCode>0.00%</c:formatCode>
                <c:ptCount val="1"/>
                <c:pt idx="0">
                  <c:v>9.6527468291919105E-2</c:v>
                </c:pt>
              </c:numCache>
            </c:numRef>
          </c:val>
        </c:ser>
        <c:ser>
          <c:idx val="9"/>
          <c:order val="9"/>
          <c:tx>
            <c:strRef>
              <c:f>'perolehan suara sah parpol 2014'!$B$12:$C$12</c:f>
              <c:strCache>
                <c:ptCount val="2"/>
                <c:pt idx="0">
                  <c:v>10</c:v>
                </c:pt>
                <c:pt idx="1">
                  <c:v>HANURA</c:v>
                </c:pt>
              </c:strCache>
            </c:strRef>
          </c:tx>
          <c:spPr>
            <a:solidFill>
              <a:schemeClr val="accent6">
                <a:lumMod val="75000"/>
              </a:schemeClr>
            </a:solidFill>
          </c:spPr>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2014'!$E$12</c:f>
              <c:numCache>
                <c:formatCode>0.00%</c:formatCode>
                <c:ptCount val="1"/>
                <c:pt idx="0">
                  <c:v>5.1503800151765172E-2</c:v>
                </c:pt>
              </c:numCache>
            </c:numRef>
          </c:val>
        </c:ser>
        <c:ser>
          <c:idx val="10"/>
          <c:order val="10"/>
          <c:tx>
            <c:strRef>
              <c:f>'perolehan suara sah parpol 2014'!$B$13:$C$13</c:f>
              <c:strCache>
                <c:ptCount val="2"/>
                <c:pt idx="0">
                  <c:v>14</c:v>
                </c:pt>
                <c:pt idx="1">
                  <c:v>PBB</c:v>
                </c:pt>
              </c:strCache>
            </c:strRef>
          </c:tx>
          <c:spPr>
            <a:solidFill>
              <a:schemeClr val="accent2">
                <a:lumMod val="40000"/>
                <a:lumOff val="60000"/>
              </a:schemeClr>
            </a:solidFill>
          </c:spPr>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2014'!$E$13</c:f>
              <c:numCache>
                <c:formatCode>0.00%</c:formatCode>
                <c:ptCount val="1"/>
                <c:pt idx="0">
                  <c:v>2.4077665225299014E-2</c:v>
                </c:pt>
              </c:numCache>
            </c:numRef>
          </c:val>
        </c:ser>
        <c:ser>
          <c:idx val="11"/>
          <c:order val="11"/>
          <c:tx>
            <c:strRef>
              <c:f>'perolehan suara sah parpol 2014'!$B$14:$C$14</c:f>
              <c:strCache>
                <c:ptCount val="2"/>
                <c:pt idx="0">
                  <c:v>15</c:v>
                </c:pt>
                <c:pt idx="1">
                  <c:v>PKPI</c:v>
                </c:pt>
              </c:strCache>
            </c:strRef>
          </c:tx>
          <c:invertIfNegative val="0"/>
          <c:dLbls>
            <c:dLbl>
              <c:idx val="0"/>
              <c:layout/>
              <c:showLegendKey val="0"/>
              <c:showVal val="1"/>
              <c:showCatName val="0"/>
              <c:showSerName val="1"/>
              <c:showPercent val="0"/>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'perolehan suara sah parpol 2014'!$E$2</c:f>
              <c:strCache>
                <c:ptCount val="1"/>
                <c:pt idx="0">
                  <c:v>%</c:v>
                </c:pt>
              </c:strCache>
            </c:strRef>
          </c:cat>
          <c:val>
            <c:numRef>
              <c:f>'perolehan suara sah parpol 2014'!$E$14</c:f>
              <c:numCache>
                <c:formatCode>0.00%</c:formatCode>
                <c:ptCount val="1"/>
                <c:pt idx="0">
                  <c:v>6.6246702720932748E-4</c:v>
                </c:pt>
              </c:numCache>
            </c:numRef>
          </c:val>
        </c:ser>
        <c:dLbls>
          <c:showLegendKey val="0"/>
          <c:showVal val="0"/>
          <c:showCatName val="0"/>
          <c:showSerName val="0"/>
          <c:showPercent val="0"/>
          <c:showBubbleSize val="0"/>
        </c:dLbls>
        <c:gapWidth val="150"/>
        <c:axId val="148009896"/>
        <c:axId val="148015024"/>
      </c:barChart>
      <c:catAx>
        <c:axId val="148009896"/>
        <c:scaling>
          <c:orientation val="minMax"/>
        </c:scaling>
        <c:delete val="0"/>
        <c:axPos val="b"/>
        <c:numFmt formatCode="General" sourceLinked="1"/>
        <c:majorTickMark val="none"/>
        <c:minorTickMark val="none"/>
        <c:tickLblPos val="nextTo"/>
        <c:crossAx val="148015024"/>
        <c:crosses val="autoZero"/>
        <c:auto val="1"/>
        <c:lblAlgn val="ctr"/>
        <c:lblOffset val="100"/>
        <c:noMultiLvlLbl val="0"/>
      </c:catAx>
      <c:valAx>
        <c:axId val="148015024"/>
        <c:scaling>
          <c:orientation val="minMax"/>
        </c:scaling>
        <c:delete val="0"/>
        <c:axPos val="l"/>
        <c:majorGridlines/>
        <c:title>
          <c:layout/>
          <c:overlay val="0"/>
        </c:title>
        <c:numFmt formatCode="0.00%" sourceLinked="1"/>
        <c:majorTickMark val="none"/>
        <c:minorTickMark val="none"/>
        <c:tickLblPos val="nextTo"/>
        <c:crossAx val="148009896"/>
        <c:crosses val="autoZero"/>
        <c:crossBetween val="between"/>
      </c:valAx>
    </c:plotArea>
    <c:plotVisOnly val="1"/>
    <c:dispBlanksAs val="gap"/>
    <c:showDLblsOverMax val="0"/>
  </c:chart>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'perolehan kurni parpol 2014'!$B$3:$C$3</c:f>
              <c:strCache>
                <c:ptCount val="2"/>
                <c:pt idx="0">
                  <c:v>1</c:v>
                </c:pt>
                <c:pt idx="1">
                  <c:v>NasDem</c:v>
                </c:pt>
              </c:strCache>
            </c:strRef>
          </c:tx>
          <c:spPr>
            <a:solidFill>
              <a:srgbClr val="7030A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'perolehan kurni parpol 2014'!$D$2:$E$2</c:f>
              <c:strCache>
                <c:ptCount val="2"/>
                <c:pt idx="0">
                  <c:v>Jumlah Kursi</c:v>
                </c:pt>
                <c:pt idx="1">
                  <c:v>%</c:v>
                </c:pt>
              </c:strCache>
            </c:strRef>
          </c:cat>
          <c:val>
            <c:numRef>
              <c:f>'perolehan kurni parpol 2014'!$D$3:$E$3</c:f>
              <c:numCache>
                <c:formatCode>0.00%</c:formatCode>
                <c:ptCount val="2"/>
                <c:pt idx="0" formatCode="General">
                  <c:v>1</c:v>
                </c:pt>
                <c:pt idx="1">
                  <c:v>0.04</c:v>
                </c:pt>
              </c:numCache>
            </c:numRef>
          </c:val>
        </c:ser>
        <c:ser>
          <c:idx val="1"/>
          <c:order val="1"/>
          <c:tx>
            <c:strRef>
              <c:f>'perolehan kurni parpol 2014'!$B$4:$C$4</c:f>
              <c:strCache>
                <c:ptCount val="2"/>
                <c:pt idx="0">
                  <c:v>2</c:v>
                </c:pt>
                <c:pt idx="1">
                  <c:v>PKB</c:v>
                </c:pt>
              </c:strCache>
            </c:strRef>
          </c:tx>
          <c:invertIfNegative val="0"/>
          <c:cat>
            <c:strRef>
              <c:f>'perolehan kurni parpol 2014'!$D$2:$E$2</c:f>
              <c:strCache>
                <c:ptCount val="2"/>
                <c:pt idx="0">
                  <c:v>Jumlah Kursi</c:v>
                </c:pt>
                <c:pt idx="1">
                  <c:v>%</c:v>
                </c:pt>
              </c:strCache>
            </c:strRef>
          </c:cat>
          <c:val>
            <c:numRef>
              <c:f>'perolehan kurni parpol 2014'!$D$4:$E$4</c:f>
              <c:numCache>
                <c:formatCode>0.00%</c:formatCode>
                <c:ptCount val="2"/>
                <c:pt idx="0" formatCode="General">
                  <c:v>0</c:v>
                </c:pt>
                <c:pt idx="1">
                  <c:v>0</c:v>
                </c:pt>
              </c:numCache>
            </c:numRef>
          </c:val>
        </c:ser>
        <c:ser>
          <c:idx val="2"/>
          <c:order val="2"/>
          <c:tx>
            <c:strRef>
              <c:f>'perolehan kurni parpol 2014'!$B$5:$C$5</c:f>
              <c:strCache>
                <c:ptCount val="2"/>
                <c:pt idx="0">
                  <c:v>3</c:v>
                </c:pt>
                <c:pt idx="1">
                  <c:v>PKS</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'perolehan kurni parpol 2014'!$D$2:$E$2</c:f>
              <c:strCache>
                <c:ptCount val="2"/>
                <c:pt idx="0">
                  <c:v>Jumlah Kursi</c:v>
                </c:pt>
                <c:pt idx="1">
                  <c:v>%</c:v>
                </c:pt>
              </c:strCache>
            </c:strRef>
          </c:cat>
          <c:val>
            <c:numRef>
              <c:f>'perolehan kurni parpol 2014'!$D$5:$E$5</c:f>
              <c:numCache>
                <c:formatCode>0.00%</c:formatCode>
                <c:ptCount val="2"/>
                <c:pt idx="0" formatCode="General">
                  <c:v>1</c:v>
                </c:pt>
                <c:pt idx="1">
                  <c:v>0.04</c:v>
                </c:pt>
              </c:numCache>
            </c:numRef>
          </c:val>
        </c:ser>
        <c:ser>
          <c:idx val="3"/>
          <c:order val="3"/>
          <c:tx>
            <c:strRef>
              <c:f>'perolehan kurni parpol 2014'!$B$6:$C$6</c:f>
              <c:strCache>
                <c:ptCount val="2"/>
                <c:pt idx="0">
                  <c:v>4</c:v>
                </c:pt>
                <c:pt idx="1">
                  <c:v>PDIP</c:v>
                </c:pt>
              </c:strCache>
            </c:strRef>
          </c:tx>
          <c:invertIfNegative val="0"/>
          <c:cat>
            <c:strRef>
              <c:f>'perolehan kurni parpol 2014'!$D$2:$E$2</c:f>
              <c:strCache>
                <c:ptCount val="2"/>
                <c:pt idx="0">
                  <c:v>Jumlah Kursi</c:v>
                </c:pt>
                <c:pt idx="1">
                  <c:v>%</c:v>
                </c:pt>
              </c:strCache>
            </c:strRef>
          </c:cat>
          <c:val>
            <c:numRef>
              <c:f>'perolehan kurni parpol 2014'!$D$6:$E$6</c:f>
              <c:numCache>
                <c:formatCode>0.00%</c:formatCode>
                <c:ptCount val="2"/>
                <c:pt idx="0" formatCode="General">
                  <c:v>5</c:v>
                </c:pt>
                <c:pt idx="1">
                  <c:v>0.2</c:v>
                </c:pt>
              </c:numCache>
            </c:numRef>
          </c:val>
        </c:ser>
        <c:ser>
          <c:idx val="4"/>
          <c:order val="4"/>
          <c:tx>
            <c:strRef>
              <c:f>'perolehan kurni parpol 2014'!$B$7:$C$7</c:f>
              <c:strCache>
                <c:ptCount val="2"/>
                <c:pt idx="0">
                  <c:v>5</c:v>
                </c:pt>
                <c:pt idx="1">
                  <c:v>GOLKAR</c:v>
                </c:pt>
              </c:strCache>
            </c:strRef>
          </c:tx>
          <c:invertIfNegative val="0"/>
          <c:cat>
            <c:strRef>
              <c:f>'perolehan kurni parpol 2014'!$D$2:$E$2</c:f>
              <c:strCache>
                <c:ptCount val="2"/>
                <c:pt idx="0">
                  <c:v>Jumlah Kursi</c:v>
                </c:pt>
                <c:pt idx="1">
                  <c:v>%</c:v>
                </c:pt>
              </c:strCache>
            </c:strRef>
          </c:cat>
          <c:val>
            <c:numRef>
              <c:f>'perolehan kurni parpol 2014'!$D$7:$E$7</c:f>
              <c:numCache>
                <c:formatCode>0.00%</c:formatCode>
                <c:ptCount val="2"/>
                <c:pt idx="0" formatCode="General">
                  <c:v>8</c:v>
                </c:pt>
                <c:pt idx="1">
                  <c:v>0.32</c:v>
                </c:pt>
              </c:numCache>
            </c:numRef>
          </c:val>
        </c:ser>
        <c:ser>
          <c:idx val="5"/>
          <c:order val="5"/>
          <c:tx>
            <c:strRef>
              <c:f>'perolehan kurni parpol 2014'!$B$8:$C$8</c:f>
              <c:strCache>
                <c:ptCount val="2"/>
                <c:pt idx="0">
                  <c:v>6</c:v>
                </c:pt>
                <c:pt idx="1">
                  <c:v>GERINDRA</c:v>
                </c:pt>
              </c:strCache>
            </c:strRef>
          </c:tx>
          <c:invertIfNegative val="0"/>
          <c:cat>
            <c:strRef>
              <c:f>'perolehan kurni parpol 2014'!$D$2:$E$2</c:f>
              <c:strCache>
                <c:ptCount val="2"/>
                <c:pt idx="0">
                  <c:v>Jumlah Kursi</c:v>
                </c:pt>
                <c:pt idx="1">
                  <c:v>%</c:v>
                </c:pt>
              </c:strCache>
            </c:strRef>
          </c:cat>
          <c:val>
            <c:numRef>
              <c:f>'perolehan kurni parpol 2014'!$D$8:$E$8</c:f>
              <c:numCache>
                <c:formatCode>0.00%</c:formatCode>
                <c:ptCount val="2"/>
                <c:pt idx="0" formatCode="General">
                  <c:v>2</c:v>
                </c:pt>
                <c:pt idx="1">
                  <c:v>0.08</c:v>
                </c:pt>
              </c:numCache>
            </c:numRef>
          </c:val>
        </c:ser>
        <c:ser>
          <c:idx val="6"/>
          <c:order val="6"/>
          <c:tx>
            <c:strRef>
              <c:f>'perolehan kurni parpol 2014'!$B$9:$C$9</c:f>
              <c:strCache>
                <c:ptCount val="2"/>
                <c:pt idx="0">
                  <c:v>7</c:v>
                </c:pt>
                <c:pt idx="1">
                  <c:v>DEMOKRAT</c:v>
                </c:pt>
              </c:strCache>
            </c:strRef>
          </c:tx>
          <c:invertIfNegative val="0"/>
          <c:cat>
            <c:strRef>
              <c:f>'perolehan kurni parpol 2014'!$D$2:$E$2</c:f>
              <c:strCache>
                <c:ptCount val="2"/>
                <c:pt idx="0">
                  <c:v>Jumlah Kursi</c:v>
                </c:pt>
                <c:pt idx="1">
                  <c:v>%</c:v>
                </c:pt>
              </c:strCache>
            </c:strRef>
          </c:cat>
          <c:val>
            <c:numRef>
              <c:f>'perolehan kurni parpol 2014'!$D$9:$E$9</c:f>
              <c:numCache>
                <c:formatCode>0.00%</c:formatCode>
                <c:ptCount val="2"/>
                <c:pt idx="0" formatCode="General">
                  <c:v>1</c:v>
                </c:pt>
                <c:pt idx="1">
                  <c:v>0.04</c:v>
                </c:pt>
              </c:numCache>
            </c:numRef>
          </c:val>
        </c:ser>
        <c:ser>
          <c:idx val="7"/>
          <c:order val="7"/>
          <c:tx>
            <c:strRef>
              <c:f>'perolehan kurni parpol 2014'!$B$10:$C$10</c:f>
              <c:strCache>
                <c:ptCount val="2"/>
                <c:pt idx="0">
                  <c:v>8</c:v>
                </c:pt>
                <c:pt idx="1">
                  <c:v>PAN</c:v>
                </c:pt>
              </c:strCache>
            </c:strRef>
          </c:tx>
          <c:invertIfNegative val="0"/>
          <c:cat>
            <c:strRef>
              <c:f>'perolehan kurni parpol 2014'!$D$2:$E$2</c:f>
              <c:strCache>
                <c:ptCount val="2"/>
                <c:pt idx="0">
                  <c:v>Jumlah Kursi</c:v>
                </c:pt>
                <c:pt idx="1">
                  <c:v>%</c:v>
                </c:pt>
              </c:strCache>
            </c:strRef>
          </c:cat>
          <c:val>
            <c:numRef>
              <c:f>'perolehan kurni parpol 2014'!$D$10:$E$10</c:f>
              <c:numCache>
                <c:formatCode>0.00%</c:formatCode>
                <c:ptCount val="2"/>
                <c:pt idx="0" formatCode="General">
                  <c:v>3</c:v>
                </c:pt>
                <c:pt idx="1">
                  <c:v>0.12</c:v>
                </c:pt>
              </c:numCache>
            </c:numRef>
          </c:val>
        </c:ser>
        <c:ser>
          <c:idx val="8"/>
          <c:order val="8"/>
          <c:tx>
            <c:strRef>
              <c:f>'perolehan kurni parpol 2014'!$B$11:$C$11</c:f>
              <c:strCache>
                <c:ptCount val="2"/>
                <c:pt idx="0">
                  <c:v>9</c:v>
                </c:pt>
                <c:pt idx="1">
                  <c:v>PPP</c:v>
                </c:pt>
              </c:strCache>
            </c:strRef>
          </c:tx>
          <c:invertIfNegative val="0"/>
          <c:cat>
            <c:strRef>
              <c:f>'perolehan kurni parpol 2014'!$D$2:$E$2</c:f>
              <c:strCache>
                <c:ptCount val="2"/>
                <c:pt idx="0">
                  <c:v>Jumlah Kursi</c:v>
                </c:pt>
                <c:pt idx="1">
                  <c:v>%</c:v>
                </c:pt>
              </c:strCache>
            </c:strRef>
          </c:cat>
          <c:val>
            <c:numRef>
              <c:f>'perolehan kurni parpol 2014'!$D$11:$E$11</c:f>
              <c:numCache>
                <c:formatCode>0.00%</c:formatCode>
                <c:ptCount val="2"/>
                <c:pt idx="0" formatCode="General">
                  <c:v>3</c:v>
                </c:pt>
                <c:pt idx="1">
                  <c:v>0.12</c:v>
                </c:pt>
              </c:numCache>
            </c:numRef>
          </c:val>
        </c:ser>
        <c:ser>
          <c:idx val="9"/>
          <c:order val="9"/>
          <c:tx>
            <c:strRef>
              <c:f>'perolehan kurni parpol 2014'!$B$12:$C$12</c:f>
              <c:strCache>
                <c:ptCount val="2"/>
                <c:pt idx="0">
                  <c:v>10</c:v>
                </c:pt>
                <c:pt idx="1">
                  <c:v>HANURA</c:v>
                </c:pt>
              </c:strCache>
            </c:strRef>
          </c:tx>
          <c:invertIfNegative val="0"/>
          <c:cat>
            <c:strRef>
              <c:f>'perolehan kurni parpol 2014'!$D$2:$E$2</c:f>
              <c:strCache>
                <c:ptCount val="2"/>
                <c:pt idx="0">
                  <c:v>Jumlah Kursi</c:v>
                </c:pt>
                <c:pt idx="1">
                  <c:v>%</c:v>
                </c:pt>
              </c:strCache>
            </c:strRef>
          </c:cat>
          <c:val>
            <c:numRef>
              <c:f>'perolehan kurni parpol 2014'!$D$12:$E$12</c:f>
              <c:numCache>
                <c:formatCode>0.00%</c:formatCode>
                <c:ptCount val="2"/>
                <c:pt idx="0" formatCode="General">
                  <c:v>1</c:v>
                </c:pt>
                <c:pt idx="1">
                  <c:v>0.04</c:v>
                </c:pt>
              </c:numCache>
            </c:numRef>
          </c:val>
        </c:ser>
        <c:ser>
          <c:idx val="10"/>
          <c:order val="10"/>
          <c:tx>
            <c:strRef>
              <c:f>'perolehan kurni parpol 2014'!$B$13:$C$13</c:f>
              <c:strCache>
                <c:ptCount val="2"/>
                <c:pt idx="0">
                  <c:v>14</c:v>
                </c:pt>
                <c:pt idx="1">
                  <c:v>PBB</c:v>
                </c:pt>
              </c:strCache>
            </c:strRef>
          </c:tx>
          <c:invertIfNegative val="0"/>
          <c:cat>
            <c:strRef>
              <c:f>'perolehan kurni parpol 2014'!$D$2:$E$2</c:f>
              <c:strCache>
                <c:ptCount val="2"/>
                <c:pt idx="0">
                  <c:v>Jumlah Kursi</c:v>
                </c:pt>
                <c:pt idx="1">
                  <c:v>%</c:v>
                </c:pt>
              </c:strCache>
            </c:strRef>
          </c:cat>
          <c:val>
            <c:numRef>
              <c:f>'perolehan kurni parpol 2014'!$D$13:$E$13</c:f>
              <c:numCache>
                <c:formatCode>0.00%</c:formatCode>
                <c:ptCount val="2"/>
                <c:pt idx="0" formatCode="General">
                  <c:v>0</c:v>
                </c:pt>
                <c:pt idx="1">
                  <c:v>0</c:v>
                </c:pt>
              </c:numCache>
            </c:numRef>
          </c:val>
        </c:ser>
        <c:ser>
          <c:idx val="11"/>
          <c:order val="11"/>
          <c:tx>
            <c:strRef>
              <c:f>'perolehan kurni parpol 2014'!$B$14:$C$14</c:f>
              <c:strCache>
                <c:ptCount val="2"/>
                <c:pt idx="0">
                  <c:v>15</c:v>
                </c:pt>
                <c:pt idx="1">
                  <c:v>PKPI</c:v>
                </c:pt>
              </c:strCache>
            </c:strRef>
          </c:tx>
          <c:invertIfNegative val="0"/>
          <c:cat>
            <c:strRef>
              <c:f>'perolehan kurni parpol 2014'!$D$2:$E$2</c:f>
              <c:strCache>
                <c:ptCount val="2"/>
                <c:pt idx="0">
                  <c:v>Jumlah Kursi</c:v>
                </c:pt>
                <c:pt idx="1">
                  <c:v>%</c:v>
                </c:pt>
              </c:strCache>
            </c:strRef>
          </c:cat>
          <c:val>
            <c:numRef>
              <c:f>'perolehan kurni parpol 2014'!$D$14:$E$14</c:f>
              <c:numCache>
                <c:formatCode>0.00%</c:formatCode>
                <c:ptCount val="2"/>
                <c:pt idx="0" formatCode="General">
                  <c:v>0</c:v>
                </c:pt>
                <c:pt idx="1">
                  <c:v>0</c:v>
                </c:pt>
              </c:numCache>
            </c:numRef>
          </c:val>
        </c:ser>
        <c:dLbls>
          <c:showLegendKey val="0"/>
          <c:showVal val="0"/>
          <c:showCatName val="0"/>
          <c:showSerName val="0"/>
          <c:showPercent val="0"/>
          <c:showBubbleSize val="0"/>
        </c:dLbls>
        <c:gapWidth val="150"/>
        <c:axId val="148748568"/>
        <c:axId val="148748952"/>
      </c:barChart>
      <c:catAx>
        <c:axId val="148748568"/>
        <c:scaling>
          <c:orientation val="minMax"/>
        </c:scaling>
        <c:delete val="0"/>
        <c:axPos val="b"/>
        <c:numFmt formatCode="General" sourceLinked="0"/>
        <c:majorTickMark val="out"/>
        <c:minorTickMark val="none"/>
        <c:tickLblPos val="nextTo"/>
        <c:crossAx val="148748952"/>
        <c:crosses val="autoZero"/>
        <c:auto val="1"/>
        <c:lblAlgn val="ctr"/>
        <c:lblOffset val="100"/>
        <c:noMultiLvlLbl val="0"/>
      </c:catAx>
      <c:valAx>
        <c:axId val="148748952"/>
        <c:scaling>
          <c:orientation val="minMax"/>
        </c:scaling>
        <c:delete val="0"/>
        <c:axPos val="l"/>
        <c:majorGridlines/>
        <c:numFmt formatCode="General" sourceLinked="1"/>
        <c:majorTickMark val="out"/>
        <c:minorTickMark val="none"/>
        <c:tickLblPos val="nextTo"/>
        <c:crossAx val="14874856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7037879950029E-2"/>
          <c:y val="6.5182320287503162E-2"/>
          <c:w val="0.9190130105344797"/>
          <c:h val="0.71619104679564849"/>
        </c:manualLayout>
      </c:layout>
      <c:barChart>
        <c:barDir val="col"/>
        <c:grouping val="clustered"/>
        <c:varyColors val="0"/>
        <c:ser>
          <c:idx val="0"/>
          <c:order val="0"/>
          <c:tx>
            <c:strRef>
              <c:f>parmas!$C$12</c:f>
              <c:strCache>
                <c:ptCount val="1"/>
                <c:pt idx="0">
                  <c:v>Pemilu Presiden dan Wakil Presiden Tahun 2004</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parmas!$F$12</c:f>
              <c:numCache>
                <c:formatCode>0.00%</c:formatCode>
                <c:ptCount val="1"/>
                <c:pt idx="0">
                  <c:v>0.61600835796796904</c:v>
                </c:pt>
              </c:numCache>
            </c:numRef>
          </c:val>
        </c:ser>
        <c:ser>
          <c:idx val="1"/>
          <c:order val="1"/>
          <c:tx>
            <c:strRef>
              <c:f>parmas!$C$13</c:f>
              <c:strCache>
                <c:ptCount val="1"/>
                <c:pt idx="0">
                  <c:v>Pemilu Gubernur dan Wakil Gubernur Tahun 2007</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parmas!$F$13</c:f>
              <c:numCache>
                <c:formatCode>0.00%</c:formatCode>
                <c:ptCount val="1"/>
                <c:pt idx="0">
                  <c:v>0.7128879548972421</c:v>
                </c:pt>
              </c:numCache>
            </c:numRef>
          </c:val>
        </c:ser>
        <c:ser>
          <c:idx val="2"/>
          <c:order val="2"/>
          <c:tx>
            <c:strRef>
              <c:f>parmas!$C$14</c:f>
              <c:strCache>
                <c:ptCount val="1"/>
                <c:pt idx="0">
                  <c:v>Pemilu Anggota DPR, DPD dan DPRD Tahun 2009</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parmas!$F$14</c:f>
              <c:numCache>
                <c:formatCode>0.00%</c:formatCode>
                <c:ptCount val="1"/>
                <c:pt idx="0">
                  <c:v>0.69643211825337914</c:v>
                </c:pt>
              </c:numCache>
            </c:numRef>
          </c:val>
        </c:ser>
        <c:ser>
          <c:idx val="3"/>
          <c:order val="3"/>
          <c:tx>
            <c:strRef>
              <c:f>parmas!$C$16</c:f>
              <c:strCache>
                <c:ptCount val="1"/>
                <c:pt idx="0">
                  <c:v>Pemilu Bupati dan Wakil Bupati Tahun 2010</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parmas!$F$16</c:f>
              <c:numCache>
                <c:formatCode>0.00%</c:formatCode>
                <c:ptCount val="1"/>
                <c:pt idx="0">
                  <c:v>0.74332738967670864</c:v>
                </c:pt>
              </c:numCache>
            </c:numRef>
          </c:val>
        </c:ser>
        <c:ser>
          <c:idx val="4"/>
          <c:order val="4"/>
          <c:tx>
            <c:strRef>
              <c:f>parmas!$C$17</c:f>
              <c:strCache>
                <c:ptCount val="1"/>
                <c:pt idx="0">
                  <c:v>Pemilu Gubernur dan Wakil Gubernur Tahun 2012</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parmas!$F$17</c:f>
              <c:numCache>
                <c:formatCode>0.00%</c:formatCode>
                <c:ptCount val="1"/>
                <c:pt idx="0">
                  <c:v>0.57842313802107104</c:v>
                </c:pt>
              </c:numCache>
            </c:numRef>
          </c:val>
        </c:ser>
        <c:ser>
          <c:idx val="5"/>
          <c:order val="5"/>
          <c:tx>
            <c:strRef>
              <c:f>parmas!$C$18</c:f>
              <c:strCache>
                <c:ptCount val="1"/>
                <c:pt idx="0">
                  <c:v>Pemilu Anggota DPR, DPD dan DPRD Tahun 2014</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parmas!$F$18</c:f>
              <c:numCache>
                <c:formatCode>0.00%</c:formatCode>
                <c:ptCount val="1"/>
                <c:pt idx="0">
                  <c:v>0.72327710052128225</c:v>
                </c:pt>
              </c:numCache>
            </c:numRef>
          </c:val>
        </c:ser>
        <c:ser>
          <c:idx val="6"/>
          <c:order val="6"/>
          <c:tx>
            <c:strRef>
              <c:f>parmas!$C$19</c:f>
              <c:strCache>
                <c:ptCount val="1"/>
                <c:pt idx="0">
                  <c:v>Pemilu Presiden dan Wakil Presiden Tahun 2014</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parmas!$F$19</c:f>
              <c:numCache>
                <c:formatCode>0.00%</c:formatCode>
                <c:ptCount val="1"/>
                <c:pt idx="0">
                  <c:v>0.61674569686681302</c:v>
                </c:pt>
              </c:numCache>
            </c:numRef>
          </c:val>
        </c:ser>
        <c:ser>
          <c:idx val="7"/>
          <c:order val="7"/>
          <c:tx>
            <c:strRef>
              <c:f>parmas!$C$20</c:f>
              <c:strCache>
                <c:ptCount val="1"/>
                <c:pt idx="0">
                  <c:v>Pemilu Bupati dan Wakil Bupati Tahun 2015</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parmas!$F$20</c:f>
              <c:numCache>
                <c:formatCode>0.00%</c:formatCode>
                <c:ptCount val="1"/>
                <c:pt idx="0">
                  <c:v>0.64634063680883869</c:v>
                </c:pt>
              </c:numCache>
            </c:numRef>
          </c:val>
        </c:ser>
        <c:ser>
          <c:idx val="8"/>
          <c:order val="8"/>
          <c:tx>
            <c:strRef>
              <c:f>parmas!$C$21</c:f>
              <c:strCache>
                <c:ptCount val="1"/>
                <c:pt idx="0">
                  <c:v>Pemilu Gubernur dan Wakil Gubernur Tahun 2017</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parmas!$F$21</c:f>
              <c:numCache>
                <c:formatCode>0.00%</c:formatCode>
                <c:ptCount val="1"/>
                <c:pt idx="0">
                  <c:v>0.64770494364101261</c:v>
                </c:pt>
              </c:numCache>
            </c:numRef>
          </c:val>
        </c:ser>
        <c:dLbls>
          <c:showLegendKey val="0"/>
          <c:showVal val="1"/>
          <c:showCatName val="0"/>
          <c:showSerName val="0"/>
          <c:showPercent val="0"/>
          <c:showBubbleSize val="0"/>
        </c:dLbls>
        <c:gapWidth val="75"/>
        <c:axId val="149064056"/>
        <c:axId val="149064440"/>
      </c:barChart>
      <c:catAx>
        <c:axId val="149064056"/>
        <c:scaling>
          <c:orientation val="minMax"/>
        </c:scaling>
        <c:delete val="0"/>
        <c:axPos val="b"/>
        <c:numFmt formatCode="0.00%" sourceLinked="1"/>
        <c:majorTickMark val="none"/>
        <c:minorTickMark val="none"/>
        <c:tickLblPos val="nextTo"/>
        <c:crossAx val="149064440"/>
        <c:crosses val="autoZero"/>
        <c:auto val="1"/>
        <c:lblAlgn val="ctr"/>
        <c:lblOffset val="100"/>
        <c:noMultiLvlLbl val="0"/>
      </c:catAx>
      <c:valAx>
        <c:axId val="149064440"/>
        <c:scaling>
          <c:orientation val="minMax"/>
        </c:scaling>
        <c:delete val="0"/>
        <c:axPos val="l"/>
        <c:numFmt formatCode="0.00%" sourceLinked="1"/>
        <c:majorTickMark val="none"/>
        <c:minorTickMark val="none"/>
        <c:tickLblPos val="nextTo"/>
        <c:crossAx val="149064056"/>
        <c:crosses val="autoZero"/>
        <c:crossBetween val="between"/>
      </c:valAx>
    </c:plotArea>
    <c:legend>
      <c:legendPos val="b"/>
      <c:layout>
        <c:manualLayout>
          <c:xMode val="edge"/>
          <c:yMode val="edge"/>
          <c:x val="1.2532735114477677E-2"/>
          <c:y val="0.89674465181529184"/>
          <c:w val="0.95718226059073108"/>
          <c:h val="9.2709894998009232E-2"/>
        </c:manualLayout>
      </c:layout>
      <c:overlay val="0"/>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lrMapOvr bg1="lt1" tx1="dk1" bg2="lt2" tx2="dk2" accent1="accent1" accent2="accent2" accent3="accent3" accent4="accent4" accent5="accent5" accent6="accent6" hlink="hlink" folHlink="folHlink"/>
  <c:chart>
    <c:title>
      <c:layout/>
      <c:overlay val="0"/>
    </c:title>
    <c:autoTitleDeleted val="0"/>
    <c:plotArea>
      <c:layout>
        <c:manualLayout>
          <c:layoutTarget val="inner"/>
          <c:xMode val="edge"/>
          <c:yMode val="edge"/>
          <c:x val="4.9469378151739532E-2"/>
          <c:y val="2.8853979506441873E-2"/>
          <c:w val="0.95053056926723911"/>
          <c:h val="0.78433642118264624"/>
        </c:manualLayout>
      </c:layout>
      <c:barChart>
        <c:barDir val="col"/>
        <c:grouping val="clustered"/>
        <c:varyColors val="0"/>
        <c:ser>
          <c:idx val="0"/>
          <c:order val="0"/>
          <c:tx>
            <c:strRef>
              <c:f>'pilgub 2017'!$E$4</c:f>
              <c:strCache>
                <c:ptCount val="1"/>
                <c:pt idx="0">
                  <c:v>Persentase Perolehan Suara</c:v>
                </c:pt>
              </c:strCache>
            </c:strRef>
          </c:tx>
          <c:spPr>
            <a:solidFill>
              <a:schemeClr val="tx1">
                <a:lumMod val="75000"/>
                <a:lumOff val="25000"/>
              </a:schemeClr>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multiLvlStrRef>
              <c:f>'pilgub 2017'!$B$5:$C$8</c:f>
              <c:multiLvlStrCache>
                <c:ptCount val="4"/>
                <c:lvl>
                  <c:pt idx="0">
                    <c:v>Dr. H Yusron Ihza, L.L.M dan H.Yusroni Yazid, SE.,MM</c:v>
                  </c:pt>
                  <c:pt idx="1">
                    <c:v>H. Rustam Effendi, SE dan H. Muhammad Irwansyah, S.Sos,.M.Si</c:v>
                  </c:pt>
                  <c:pt idx="2">
                    <c:v>Hidayat Arsani dan               H. Sukirman, SH</c:v>
                  </c:pt>
                  <c:pt idx="3">
                    <c:v>Erzaldi Rosman dan          Drs. H. Abdul Fatah, M.Si</c:v>
                  </c:pt>
                </c:lvl>
                <c:lvl>
                  <c:pt idx="0">
                    <c:v>1</c:v>
                  </c:pt>
                  <c:pt idx="1">
                    <c:v>2</c:v>
                  </c:pt>
                  <c:pt idx="2">
                    <c:v>3</c:v>
                  </c:pt>
                  <c:pt idx="3">
                    <c:v>4</c:v>
                  </c:pt>
                </c:lvl>
              </c:multiLvlStrCache>
            </c:multiLvlStrRef>
          </c:cat>
          <c:val>
            <c:numRef>
              <c:f>'pilgub 2017'!$E$5:$E$8</c:f>
              <c:numCache>
                <c:formatCode>0.00%</c:formatCode>
                <c:ptCount val="4"/>
                <c:pt idx="0">
                  <c:v>0.10432351602626617</c:v>
                </c:pt>
                <c:pt idx="1">
                  <c:v>0.22323646056823354</c:v>
                </c:pt>
                <c:pt idx="2">
                  <c:v>0.12152655874130421</c:v>
                </c:pt>
                <c:pt idx="3">
                  <c:v>0.55091346466419611</c:v>
                </c:pt>
              </c:numCache>
            </c:numRef>
          </c:val>
        </c:ser>
        <c:dLbls>
          <c:showLegendKey val="0"/>
          <c:showVal val="1"/>
          <c:showCatName val="0"/>
          <c:showSerName val="0"/>
          <c:showPercent val="0"/>
          <c:showBubbleSize val="0"/>
        </c:dLbls>
        <c:gapWidth val="150"/>
        <c:overlap val="-25"/>
        <c:axId val="149022288"/>
        <c:axId val="148823184"/>
      </c:barChart>
      <c:catAx>
        <c:axId val="149022288"/>
        <c:scaling>
          <c:orientation val="minMax"/>
        </c:scaling>
        <c:delete val="1"/>
        <c:axPos val="b"/>
        <c:numFmt formatCode="General" sourceLinked="0"/>
        <c:majorTickMark val="none"/>
        <c:minorTickMark val="none"/>
        <c:tickLblPos val="nextTo"/>
        <c:crossAx val="148823184"/>
        <c:crosses val="autoZero"/>
        <c:auto val="1"/>
        <c:lblAlgn val="ctr"/>
        <c:lblOffset val="100"/>
        <c:noMultiLvlLbl val="0"/>
      </c:catAx>
      <c:valAx>
        <c:axId val="148823184"/>
        <c:scaling>
          <c:orientation val="minMax"/>
        </c:scaling>
        <c:delete val="1"/>
        <c:axPos val="l"/>
        <c:numFmt formatCode="0.00%" sourceLinked="1"/>
        <c:majorTickMark val="none"/>
        <c:minorTickMark val="none"/>
        <c:tickLblPos val="nextTo"/>
        <c:crossAx val="149022288"/>
        <c:crosses val="autoZero"/>
        <c:crossBetween val="between"/>
      </c:valAx>
    </c:plotArea>
    <c:plotVisOnly val="1"/>
    <c:dispBlanksAs val="gap"/>
    <c:showDLblsOverMax val="0"/>
  </c:chart>
  <c:spPr>
    <a:noFill/>
    <a:ln cmpd="sng">
      <a:solidFill>
        <a:schemeClr val="tx1">
          <a:alpha val="50000"/>
        </a:schemeClr>
      </a:solidFill>
    </a:ln>
    <a:effectLst>
      <a:glow rad="63500">
        <a:schemeClr val="tx1">
          <a:alpha val="40000"/>
        </a:schemeClr>
      </a:glow>
      <a:outerShdw blurRad="279400" dist="88900" dir="2220000" sx="61000" sy="61000" algn="tl" rotWithShape="0">
        <a:schemeClr val="tx1">
          <a:alpha val="54000"/>
        </a:schemeClr>
      </a:outerShdw>
    </a:effectLst>
  </c:spPr>
  <c:externalData r:id="rId2">
    <c:autoUpdate val="0"/>
  </c:externalData>
  <c:userShapes r:id="rId3"/>
</c:chartSpace>
</file>

<file path=ppt/drawings/_rels/drawing2.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image" Target="../media/image4.png"/><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drawings/drawing1.xml><?xml version="1.0" encoding="utf-8"?>
<c:userShapes xmlns:c="http://schemas.openxmlformats.org/drawingml/2006/chart">
  <cdr:relSizeAnchor xmlns:cdr="http://schemas.openxmlformats.org/drawingml/2006/chartDrawing">
    <cdr:from>
      <cdr:x>0.04375</cdr:x>
      <cdr:y>0.66379</cdr:y>
    </cdr:from>
    <cdr:to>
      <cdr:x>0.24375</cdr:x>
      <cdr:y>0.93966</cdr:y>
    </cdr:to>
    <cdr:sp macro="" textlink="">
      <cdr:nvSpPr>
        <cdr:cNvPr id="2" name="TextBox 1"/>
        <cdr:cNvSpPr txBox="1"/>
      </cdr:nvSpPr>
      <cdr:spPr>
        <a:xfrm xmlns:a="http://schemas.openxmlformats.org/drawingml/2006/main">
          <a:off x="200025" y="2200275"/>
          <a:ext cx="914400" cy="914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a:p>
      </cdr:txBody>
    </cdr:sp>
  </cdr:relSizeAnchor>
</c:userShapes>
</file>

<file path=ppt/drawings/drawing2.xml><?xml version="1.0" encoding="utf-8"?>
<c:userShapes xmlns:c="http://schemas.openxmlformats.org/drawingml/2006/chart">
  <cdr:relSizeAnchor xmlns:cdr="http://schemas.openxmlformats.org/drawingml/2006/chartDrawing">
    <cdr:from>
      <cdr:x>0.10409</cdr:x>
      <cdr:y>0.49863</cdr:y>
    </cdr:from>
    <cdr:to>
      <cdr:x>0.22013</cdr:x>
      <cdr:y>0.63422</cdr:y>
    </cdr:to>
    <cdr:pic>
      <cdr:nvPicPr>
        <cdr:cNvPr id="3"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745018" y="3555329"/>
          <a:ext cx="830496" cy="966724"/>
        </a:xfrm>
        <a:prstGeom xmlns:a="http://schemas.openxmlformats.org/drawingml/2006/main" prst="rect">
          <a:avLst/>
        </a:prstGeom>
      </cdr:spPr>
    </cdr:pic>
  </cdr:relSizeAnchor>
  <cdr:relSizeAnchor xmlns:cdr="http://schemas.openxmlformats.org/drawingml/2006/chartDrawing">
    <cdr:from>
      <cdr:x>0.35554</cdr:x>
      <cdr:y>0.33238</cdr:y>
    </cdr:from>
    <cdr:to>
      <cdr:x>0.46566</cdr:x>
      <cdr:y>0.47565</cdr:y>
    </cdr:to>
    <cdr:pic>
      <cdr:nvPicPr>
        <cdr:cNvPr id="4" name="chart"/>
        <cdr:cNvPicPr>
          <a:picLocks xmlns:a="http://schemas.openxmlformats.org/drawingml/2006/main" noChangeAspect="1"/>
        </cdr:cNvPicPr>
      </cdr:nvPicPr>
      <cdr:blipFill>
        <a:blip xmlns:a="http://schemas.openxmlformats.org/drawingml/2006/main" xmlns:r="http://schemas.openxmlformats.org/officeDocument/2006/relationships" r:embed="rId2"/>
        <a:stretch xmlns:a="http://schemas.openxmlformats.org/drawingml/2006/main">
          <a:fillRect/>
        </a:stretch>
      </cdr:blipFill>
      <cdr:spPr>
        <a:xfrm xmlns:a="http://schemas.openxmlformats.org/drawingml/2006/main">
          <a:off x="2544761" y="2369937"/>
          <a:ext cx="788167" cy="1021498"/>
        </a:xfrm>
        <a:prstGeom xmlns:a="http://schemas.openxmlformats.org/drawingml/2006/main" prst="rect">
          <a:avLst/>
        </a:prstGeom>
      </cdr:spPr>
    </cdr:pic>
  </cdr:relSizeAnchor>
  <cdr:relSizeAnchor xmlns:cdr="http://schemas.openxmlformats.org/drawingml/2006/chartDrawing">
    <cdr:from>
      <cdr:x>0.59621</cdr:x>
      <cdr:y>0.47739</cdr:y>
    </cdr:from>
    <cdr:to>
      <cdr:x>0.69064</cdr:x>
      <cdr:y>0.61679</cdr:y>
    </cdr:to>
    <cdr:pic>
      <cdr:nvPicPr>
        <cdr:cNvPr id="5" name="chart"/>
        <cdr:cNvPicPr>
          <a:picLocks xmlns:a="http://schemas.openxmlformats.org/drawingml/2006/main" noChangeAspect="1"/>
        </cdr:cNvPicPr>
      </cdr:nvPicPr>
      <cdr:blipFill>
        <a:blip xmlns:a="http://schemas.openxmlformats.org/drawingml/2006/main" xmlns:r="http://schemas.openxmlformats.org/officeDocument/2006/relationships" r:embed="rId3"/>
        <a:stretch xmlns:a="http://schemas.openxmlformats.org/drawingml/2006/main">
          <a:fillRect/>
        </a:stretch>
      </cdr:blipFill>
      <cdr:spPr>
        <a:xfrm xmlns:a="http://schemas.openxmlformats.org/drawingml/2006/main">
          <a:off x="4267283" y="3403847"/>
          <a:ext cx="675885" cy="993943"/>
        </a:xfrm>
        <a:prstGeom xmlns:a="http://schemas.openxmlformats.org/drawingml/2006/main" prst="rect">
          <a:avLst/>
        </a:prstGeom>
      </cdr:spPr>
    </cdr:pic>
  </cdr:relSizeAnchor>
  <cdr:relSizeAnchor xmlns:cdr="http://schemas.openxmlformats.org/drawingml/2006/chartDrawing">
    <cdr:from>
      <cdr:x>0.74748</cdr:x>
      <cdr:y>0.04435</cdr:y>
    </cdr:from>
    <cdr:to>
      <cdr:x>0.83195</cdr:x>
      <cdr:y>0.16277</cdr:y>
    </cdr:to>
    <cdr:pic>
      <cdr:nvPicPr>
        <cdr:cNvPr id="6" name="chart"/>
        <cdr:cNvPicPr>
          <a:picLocks xmlns:a="http://schemas.openxmlformats.org/drawingml/2006/main" noChangeAspect="1"/>
        </cdr:cNvPicPr>
      </cdr:nvPicPr>
      <cdr:blipFill>
        <a:blip xmlns:a="http://schemas.openxmlformats.org/drawingml/2006/main" xmlns:r="http://schemas.openxmlformats.org/officeDocument/2006/relationships" r:embed="rId4"/>
        <a:stretch xmlns:a="http://schemas.openxmlformats.org/drawingml/2006/main">
          <a:fillRect/>
        </a:stretch>
      </cdr:blipFill>
      <cdr:spPr>
        <a:xfrm xmlns:a="http://schemas.openxmlformats.org/drawingml/2006/main">
          <a:off x="5938074" y="314595"/>
          <a:ext cx="670991" cy="840036"/>
        </a:xfrm>
        <a:prstGeom xmlns:a="http://schemas.openxmlformats.org/drawingml/2006/main" prst="rect">
          <a:avLst/>
        </a:prstGeom>
      </cdr:spPr>
    </cdr:pic>
  </cdr:relSizeAnchor>
  <cdr:relSizeAnchor xmlns:cdr="http://schemas.openxmlformats.org/drawingml/2006/chartDrawing">
    <cdr:from>
      <cdr:x>0.03325</cdr:x>
      <cdr:y>0.82386</cdr:y>
    </cdr:from>
    <cdr:to>
      <cdr:x>0.30131</cdr:x>
      <cdr:y>0.9937</cdr:y>
    </cdr:to>
    <cdr:sp macro="" textlink="">
      <cdr:nvSpPr>
        <cdr:cNvPr id="2" name="Rectangle 1"/>
        <cdr:cNvSpPr/>
      </cdr:nvSpPr>
      <cdr:spPr>
        <a:xfrm xmlns:a="http://schemas.openxmlformats.org/drawingml/2006/main">
          <a:off x="237228" y="5874206"/>
          <a:ext cx="1912406" cy="1211034"/>
        </a:xfrm>
        <a:prstGeom xmlns:a="http://schemas.openxmlformats.org/drawingml/2006/main" prst="rect">
          <a:avLst/>
        </a:prstGeom>
        <a:solidFill xmlns:a="http://schemas.openxmlformats.org/drawingml/2006/main">
          <a:schemeClr val="bg1"/>
        </a:solidFill>
        <a:ln xmlns:a="http://schemas.openxmlformats.org/drawingml/2006/main">
          <a:solidFill>
            <a:schemeClr val="tx1"/>
          </a:solid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algn="ctr"/>
          <a:r>
            <a:rPr lang="en-US">
              <a:latin typeface="Bookman Old Style" pitchFamily="18" charset="0"/>
            </a:rPr>
            <a:t>Gabungan Partai Politik Pengusung</a:t>
          </a:r>
        </a:p>
        <a:p xmlns:a="http://schemas.openxmlformats.org/drawingml/2006/main">
          <a:endParaRPr lang="en-US"/>
        </a:p>
      </cdr:txBody>
    </cdr:sp>
  </cdr:relSizeAnchor>
  <cdr:relSizeAnchor xmlns:cdr="http://schemas.openxmlformats.org/drawingml/2006/chartDrawing">
    <cdr:from>
      <cdr:x>0.31235</cdr:x>
      <cdr:y>0.82718</cdr:y>
    </cdr:from>
    <cdr:to>
      <cdr:x>0.50194</cdr:x>
      <cdr:y>0.99645</cdr:y>
    </cdr:to>
    <cdr:sp macro="" textlink="">
      <cdr:nvSpPr>
        <cdr:cNvPr id="7" name="Rectangle 6"/>
        <cdr:cNvSpPr/>
      </cdr:nvSpPr>
      <cdr:spPr>
        <a:xfrm xmlns:a="http://schemas.openxmlformats.org/drawingml/2006/main">
          <a:off x="2481372" y="5867708"/>
          <a:ext cx="1506093" cy="1200780"/>
        </a:xfrm>
        <a:prstGeom xmlns:a="http://schemas.openxmlformats.org/drawingml/2006/main" prst="rect">
          <a:avLst/>
        </a:prstGeom>
        <a:ln xmlns:a="http://schemas.openxmlformats.org/drawingml/2006/main">
          <a:solidFill>
            <a:schemeClr val="tx1"/>
          </a:solid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algn="ctr"/>
          <a:r>
            <a:rPr lang="en-US">
              <a:latin typeface="Bookman Old Style" pitchFamily="18" charset="0"/>
            </a:rPr>
            <a:t>Partai Politik Pengungsung</a:t>
          </a:r>
        </a:p>
      </cdr:txBody>
    </cdr:sp>
  </cdr:relSizeAnchor>
  <cdr:relSizeAnchor xmlns:cdr="http://schemas.openxmlformats.org/drawingml/2006/chartDrawing">
    <cdr:from>
      <cdr:x>0.52311</cdr:x>
      <cdr:y>0.8202</cdr:y>
    </cdr:from>
    <cdr:to>
      <cdr:x>0.74107</cdr:x>
      <cdr:y>0.99801</cdr:y>
    </cdr:to>
    <cdr:sp macro="" textlink="">
      <cdr:nvSpPr>
        <cdr:cNvPr id="9" name="Rectangle 8"/>
        <cdr:cNvSpPr/>
      </cdr:nvSpPr>
      <cdr:spPr>
        <a:xfrm xmlns:a="http://schemas.openxmlformats.org/drawingml/2006/main">
          <a:off x="3948555" y="5818226"/>
          <a:ext cx="1645227" cy="1261306"/>
        </a:xfrm>
        <a:prstGeom xmlns:a="http://schemas.openxmlformats.org/drawingml/2006/main" prst="rect">
          <a:avLst/>
        </a:prstGeom>
        <a:solidFill xmlns:a="http://schemas.openxmlformats.org/drawingml/2006/main">
          <a:schemeClr val="bg1"/>
        </a:solidFill>
        <a:ln xmlns:a="http://schemas.openxmlformats.org/drawingml/2006/main">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marL="0" marR="0" indent="0" algn="ctr" defTabSz="914400" eaLnBrk="1" fontAlgn="auto" latinLnBrk="0" hangingPunct="1">
            <a:lnSpc>
              <a:spcPct val="100000"/>
            </a:lnSpc>
            <a:spcBef>
              <a:spcPts val="0"/>
            </a:spcBef>
            <a:spcAft>
              <a:spcPts val="0"/>
            </a:spcAft>
            <a:buClrTx/>
            <a:buSzTx/>
            <a:buFontTx/>
            <a:buNone/>
            <a:tabLst/>
            <a:defRPr/>
          </a:pPr>
          <a:r>
            <a:rPr lang="en-US" sz="1100" b="1">
              <a:solidFill>
                <a:schemeClr val="tx1"/>
              </a:solidFill>
              <a:effectLst/>
              <a:latin typeface="+mn-lt"/>
              <a:ea typeface="+mn-ea"/>
              <a:cs typeface="+mn-cs"/>
            </a:rPr>
            <a:t> </a:t>
          </a:r>
          <a:r>
            <a:rPr lang="en-US" sz="1100" b="0">
              <a:solidFill>
                <a:schemeClr val="tx1"/>
              </a:solidFill>
              <a:effectLst/>
              <a:latin typeface="Bookman Old Style" pitchFamily="18" charset="0"/>
              <a:ea typeface="+mn-ea"/>
              <a:cs typeface="+mn-cs"/>
            </a:rPr>
            <a:t>Gabungan</a:t>
          </a:r>
          <a:r>
            <a:rPr lang="en-US" sz="1100" b="0" baseline="0">
              <a:solidFill>
                <a:schemeClr val="tx1"/>
              </a:solidFill>
              <a:effectLst/>
              <a:latin typeface="Bookman Old Style" pitchFamily="18" charset="0"/>
              <a:ea typeface="+mn-ea"/>
              <a:cs typeface="+mn-cs"/>
            </a:rPr>
            <a:t> Partai Politik Pengusung</a:t>
          </a:r>
          <a:endParaRPr lang="en-US" b="0">
            <a:solidFill>
              <a:schemeClr val="tx1"/>
            </a:solidFill>
            <a:effectLst/>
            <a:latin typeface="Bookman Old Style" pitchFamily="18" charset="0"/>
          </a:endParaRPr>
        </a:p>
        <a:p xmlns:a="http://schemas.openxmlformats.org/drawingml/2006/main">
          <a:endParaRPr lang="en-US"/>
        </a:p>
      </cdr:txBody>
    </cdr:sp>
  </cdr:relSizeAnchor>
  <cdr:relSizeAnchor xmlns:cdr="http://schemas.openxmlformats.org/drawingml/2006/chartDrawing">
    <cdr:from>
      <cdr:x>0.7523</cdr:x>
      <cdr:y>0.8202</cdr:y>
    </cdr:from>
    <cdr:to>
      <cdr:x>0.98287</cdr:x>
      <cdr:y>0.99185</cdr:y>
    </cdr:to>
    <cdr:sp macro="" textlink="">
      <cdr:nvSpPr>
        <cdr:cNvPr id="10" name="Rectangle 9"/>
        <cdr:cNvSpPr/>
      </cdr:nvSpPr>
      <cdr:spPr>
        <a:xfrm xmlns:a="http://schemas.openxmlformats.org/drawingml/2006/main">
          <a:off x="5976315" y="5818226"/>
          <a:ext cx="1831720" cy="1217579"/>
        </a:xfrm>
        <a:prstGeom xmlns:a="http://schemas.openxmlformats.org/drawingml/2006/main" prst="rect">
          <a:avLst/>
        </a:prstGeom>
        <a:solidFill xmlns:a="http://schemas.openxmlformats.org/drawingml/2006/main">
          <a:schemeClr val="bg1"/>
        </a:solidFill>
        <a:ln xmlns:a="http://schemas.openxmlformats.org/drawingml/2006/main">
          <a:solidFill>
            <a:schemeClr val="tx1"/>
          </a:solid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algn="ctr"/>
          <a:r>
            <a:rPr lang="en-US">
              <a:latin typeface="Bookman Old Style" pitchFamily="18" charset="0"/>
            </a:rPr>
            <a:t>Gabungan</a:t>
          </a:r>
          <a:r>
            <a:rPr lang="en-US" baseline="0">
              <a:latin typeface="Bookman Old Style" pitchFamily="18" charset="0"/>
            </a:rPr>
            <a:t> Partai Politing Pengusung</a:t>
          </a:r>
          <a:endParaRPr lang="en-US">
            <a:latin typeface="Bookman Old Style" pitchFamily="18" charset="0"/>
          </a:endParaRPr>
        </a:p>
      </cdr:txBody>
    </cdr:sp>
  </cdr:relSizeAnchor>
  <cdr:relSizeAnchor xmlns:cdr="http://schemas.openxmlformats.org/drawingml/2006/chartDrawing">
    <cdr:from>
      <cdr:x>0.83056</cdr:x>
      <cdr:y>0.89397</cdr:y>
    </cdr:from>
    <cdr:to>
      <cdr:x>0.89319</cdr:x>
      <cdr:y>0.95849</cdr:y>
    </cdr:to>
    <cdr:pic>
      <cdr:nvPicPr>
        <cdr:cNvPr id="11" name="Picture 10"/>
        <cdr:cNvPicPr>
          <a:picLocks xmlns:a="http://schemas.openxmlformats.org/drawingml/2006/main" noChangeAspect="1"/>
        </cdr:cNvPicPr>
      </cdr:nvPicPr>
      <cdr:blipFill>
        <a:blip xmlns:a="http://schemas.openxmlformats.org/drawingml/2006/main" xmlns:r="http://schemas.openxmlformats.org/officeDocument/2006/relationships" r:embed="rId5">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6664036" y="6280344"/>
          <a:ext cx="502513" cy="453281"/>
        </a:xfrm>
        <a:prstGeom xmlns:a="http://schemas.openxmlformats.org/drawingml/2006/main" prst="rect">
          <a:avLst/>
        </a:prstGeom>
      </cdr:spPr>
    </cdr:pic>
  </cdr:relSizeAnchor>
  <cdr:relSizeAnchor xmlns:cdr="http://schemas.openxmlformats.org/drawingml/2006/chartDrawing">
    <cdr:from>
      <cdr:x>0.21612</cdr:x>
      <cdr:y>0.89888</cdr:y>
    </cdr:from>
    <cdr:to>
      <cdr:x>0.28721</cdr:x>
      <cdr:y>0.97924</cdr:y>
    </cdr:to>
    <cdr:pic>
      <cdr:nvPicPr>
        <cdr:cNvPr id="12" name="Picture 11"/>
        <cdr:cNvPicPr>
          <a:picLocks xmlns:a="http://schemas.openxmlformats.org/drawingml/2006/main" noChangeAspect="1"/>
        </cdr:cNvPicPr>
      </cdr:nvPicPr>
      <cdr:blipFill>
        <a:blip xmlns:a="http://schemas.openxmlformats.org/drawingml/2006/main" xmlns:r="http://schemas.openxmlformats.org/officeDocument/2006/relationships" r:embed="rId6"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1898608" y="5695928"/>
          <a:ext cx="624507" cy="509255"/>
        </a:xfrm>
        <a:prstGeom xmlns:a="http://schemas.openxmlformats.org/drawingml/2006/main" prst="rect">
          <a:avLst/>
        </a:prstGeom>
      </cdr:spPr>
    </cdr:pic>
  </cdr:relSizeAnchor>
  <cdr:relSizeAnchor xmlns:cdr="http://schemas.openxmlformats.org/drawingml/2006/chartDrawing">
    <cdr:from>
      <cdr:x>0.06703</cdr:x>
      <cdr:y>0.89762</cdr:y>
    </cdr:from>
    <cdr:to>
      <cdr:x>0.12552</cdr:x>
      <cdr:y>0.97359</cdr:y>
    </cdr:to>
    <cdr:pic>
      <cdr:nvPicPr>
        <cdr:cNvPr id="13" name="Picture 12"/>
        <cdr:cNvPicPr>
          <a:picLocks xmlns:a="http://schemas.openxmlformats.org/drawingml/2006/main" noChangeAspect="1"/>
        </cdr:cNvPicPr>
      </cdr:nvPicPr>
      <cdr:blipFill>
        <a:blip xmlns:a="http://schemas.openxmlformats.org/drawingml/2006/main" xmlns:r="http://schemas.openxmlformats.org/officeDocument/2006/relationships" r:embed="rId7"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88857" y="5687936"/>
          <a:ext cx="513810" cy="481404"/>
        </a:xfrm>
        <a:prstGeom xmlns:a="http://schemas.openxmlformats.org/drawingml/2006/main" prst="rect">
          <a:avLst/>
        </a:prstGeom>
      </cdr:spPr>
    </cdr:pic>
  </cdr:relSizeAnchor>
  <cdr:relSizeAnchor xmlns:cdr="http://schemas.openxmlformats.org/drawingml/2006/chartDrawing">
    <cdr:from>
      <cdr:x>0.13934</cdr:x>
      <cdr:y>0.89773</cdr:y>
    </cdr:from>
    <cdr:to>
      <cdr:x>0.20294</cdr:x>
      <cdr:y>0.97709</cdr:y>
    </cdr:to>
    <cdr:pic>
      <cdr:nvPicPr>
        <cdr:cNvPr id="14" name="Picture 13"/>
        <cdr:cNvPicPr>
          <a:picLocks xmlns:a="http://schemas.openxmlformats.org/drawingml/2006/main" noChangeAspect="1"/>
        </cdr:cNvPicPr>
      </cdr:nvPicPr>
      <cdr:blipFill>
        <a:blip xmlns:a="http://schemas.openxmlformats.org/drawingml/2006/main" xmlns:r="http://schemas.openxmlformats.org/officeDocument/2006/relationships" r:embed="rId8"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1224136" y="5688632"/>
          <a:ext cx="558677" cy="502895"/>
        </a:xfrm>
        <a:prstGeom xmlns:a="http://schemas.openxmlformats.org/drawingml/2006/main" prst="rect">
          <a:avLst/>
        </a:prstGeom>
      </cdr:spPr>
    </cdr:pic>
  </cdr:relSizeAnchor>
  <cdr:relSizeAnchor xmlns:cdr="http://schemas.openxmlformats.org/drawingml/2006/chartDrawing">
    <cdr:from>
      <cdr:x>0.36066</cdr:x>
      <cdr:y>0.88636</cdr:y>
    </cdr:from>
    <cdr:to>
      <cdr:x>0.45148</cdr:x>
      <cdr:y>0.9818</cdr:y>
    </cdr:to>
    <cdr:pic>
      <cdr:nvPicPr>
        <cdr:cNvPr id="15" name="Picture 14"/>
        <cdr:cNvPicPr>
          <a:picLocks xmlns:a="http://schemas.openxmlformats.org/drawingml/2006/main" noChangeAspect="1"/>
        </cdr:cNvPicPr>
      </cdr:nvPicPr>
      <cdr:blipFill>
        <a:blip xmlns:a="http://schemas.openxmlformats.org/drawingml/2006/main" xmlns:r="http://schemas.openxmlformats.org/officeDocument/2006/relationships" r:embed="rId9"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3168352" y="5616624"/>
          <a:ext cx="797876" cy="604772"/>
        </a:xfrm>
        <a:prstGeom xmlns:a="http://schemas.openxmlformats.org/drawingml/2006/main" prst="rect">
          <a:avLst/>
        </a:prstGeom>
      </cdr:spPr>
    </cdr:pic>
  </cdr:relSizeAnchor>
  <cdr:relSizeAnchor xmlns:cdr="http://schemas.openxmlformats.org/drawingml/2006/chartDrawing">
    <cdr:from>
      <cdr:x>0.56557</cdr:x>
      <cdr:y>0.88636</cdr:y>
    </cdr:from>
    <cdr:to>
      <cdr:x>0.6033</cdr:x>
      <cdr:y>0.92359</cdr:y>
    </cdr:to>
    <cdr:pic>
      <cdr:nvPicPr>
        <cdr:cNvPr id="17" name="Picture 16"/>
        <cdr:cNvPicPr>
          <a:picLocks xmlns:a="http://schemas.openxmlformats.org/drawingml/2006/main" noChangeAspect="1"/>
        </cdr:cNvPicPr>
      </cdr:nvPicPr>
      <cdr:blipFill>
        <a:blip xmlns:a="http://schemas.openxmlformats.org/drawingml/2006/main" xmlns:r="http://schemas.openxmlformats.org/officeDocument/2006/relationships" r:embed="rId10"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4968552" y="5616624"/>
          <a:ext cx="331394" cy="235888"/>
        </a:xfrm>
        <a:prstGeom xmlns:a="http://schemas.openxmlformats.org/drawingml/2006/main" prst="rect">
          <a:avLst/>
        </a:prstGeom>
      </cdr:spPr>
    </cdr:pic>
  </cdr:relSizeAnchor>
  <cdr:relSizeAnchor xmlns:cdr="http://schemas.openxmlformats.org/drawingml/2006/chartDrawing">
    <cdr:from>
      <cdr:x>0.58197</cdr:x>
      <cdr:y>0.94318</cdr:y>
    </cdr:from>
    <cdr:to>
      <cdr:x>0.61023</cdr:x>
      <cdr:y>0.98446</cdr:y>
    </cdr:to>
    <cdr:pic>
      <cdr:nvPicPr>
        <cdr:cNvPr id="18" name="Picture 17"/>
        <cdr:cNvPicPr>
          <a:picLocks xmlns:a="http://schemas.openxmlformats.org/drawingml/2006/main" noChangeAspect="1"/>
        </cdr:cNvPicPr>
      </cdr:nvPicPr>
      <cdr:blipFill>
        <a:blip xmlns:a="http://schemas.openxmlformats.org/drawingml/2006/main" xmlns:r="http://schemas.openxmlformats.org/officeDocument/2006/relationships" r:embed="rId11"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112568" y="5976664"/>
          <a:ext cx="248244" cy="261581"/>
        </a:xfrm>
        <a:prstGeom xmlns:a="http://schemas.openxmlformats.org/drawingml/2006/main" prst="rect">
          <a:avLst/>
        </a:prstGeom>
      </cdr:spPr>
    </cdr:pic>
  </cdr:relSizeAnchor>
  <cdr:relSizeAnchor xmlns:cdr="http://schemas.openxmlformats.org/drawingml/2006/chartDrawing">
    <cdr:from>
      <cdr:x>0.64754</cdr:x>
      <cdr:y>0.88636</cdr:y>
    </cdr:from>
    <cdr:to>
      <cdr:x>0.69277</cdr:x>
      <cdr:y>0.92122</cdr:y>
    </cdr:to>
    <cdr:pic>
      <cdr:nvPicPr>
        <cdr:cNvPr id="19" name="Picture 18"/>
        <cdr:cNvPicPr>
          <a:picLocks xmlns:a="http://schemas.openxmlformats.org/drawingml/2006/main" noChangeAspect="1"/>
        </cdr:cNvPicPr>
      </cdr:nvPicPr>
      <cdr:blipFill>
        <a:blip xmlns:a="http://schemas.openxmlformats.org/drawingml/2006/main" xmlns:r="http://schemas.openxmlformats.org/officeDocument/2006/relationships" r:embed="rId12"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688632" y="5616624"/>
          <a:ext cx="397367" cy="220883"/>
        </a:xfrm>
        <a:prstGeom xmlns:a="http://schemas.openxmlformats.org/drawingml/2006/main" prst="rect">
          <a:avLst/>
        </a:prstGeom>
      </cdr:spPr>
    </cdr:pic>
  </cdr:relSizeAnchor>
  <cdr:relSizeAnchor xmlns:cdr="http://schemas.openxmlformats.org/drawingml/2006/chartDrawing">
    <cdr:from>
      <cdr:x>0.65574</cdr:x>
      <cdr:y>0.94318</cdr:y>
    </cdr:from>
    <cdr:to>
      <cdr:x>0.68232</cdr:x>
      <cdr:y>0.98906</cdr:y>
    </cdr:to>
    <cdr:pic>
      <cdr:nvPicPr>
        <cdr:cNvPr id="20" name="Picture 19"/>
        <cdr:cNvPicPr>
          <a:picLocks xmlns:a="http://schemas.openxmlformats.org/drawingml/2006/main" noChangeAspect="1"/>
        </cdr:cNvPicPr>
      </cdr:nvPicPr>
      <cdr:blipFill>
        <a:blip xmlns:a="http://schemas.openxmlformats.org/drawingml/2006/main" xmlns:r="http://schemas.openxmlformats.org/officeDocument/2006/relationships" r:embed="rId13" cstate="print">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5760640" y="5976664"/>
          <a:ext cx="233552" cy="290722"/>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a:defRPr sz="1200"/>
            </a:lvl1pPr>
            <a:extLst/>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a:defRPr sz="1200"/>
            </a:lvl1pPr>
            <a:extLst/>
          </a:lstStyle>
          <a:p>
            <a:fld id="{C238408C-6839-46EE-8131-EDA75C487F2E}" type="datetimeFigureOut">
              <a:rPr lang="en-US" smtClean="0"/>
              <a:pPr/>
              <a:t>4/26/2017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en-US" smtClean="0"/>
              <a:t>Click to edit Master text styles</a:t>
            </a:r>
            <a:endParaRPr lang="en-US"/>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a:defRPr sz="1200"/>
            </a:lvl1pPr>
            <a:extLst/>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a:defRPr sz="1200"/>
            </a:lvl1pPr>
            <a:extLst/>
          </a:lstStyle>
          <a:p>
            <a:fld id="{87D77045-401A-4D5E-BFE3-54C21A8A6634}" type="slidenum">
              <a:rPr lang="en-US" smtClean="0"/>
              <a:pPr/>
              <a:t>‹#›</a:t>
            </a:fld>
            <a:endParaRPr lang="en-US"/>
          </a:p>
        </p:txBody>
      </p:sp>
    </p:spTree>
    <p:extLst>
      <p:ext uri="{BB962C8B-B14F-4D97-AF65-F5344CB8AC3E}">
        <p14:creationId xmlns:p14="http://schemas.microsoft.com/office/powerpoint/2010/main" val="3536129547"/>
      </p:ext>
    </p:extLst>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7D77045-401A-4D5E-BFE3-54C21A8A6634}" type="slidenum">
              <a:rPr lang="en-US" smtClean="0"/>
              <a:pPr/>
              <a:t>1</a:t>
            </a:fld>
            <a:endParaRPr lang="en-US"/>
          </a:p>
        </p:txBody>
      </p:sp>
    </p:spTree>
    <p:extLst>
      <p:ext uri="{BB962C8B-B14F-4D97-AF65-F5344CB8AC3E}">
        <p14:creationId xmlns:p14="http://schemas.microsoft.com/office/powerpoint/2010/main" val="2904393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D77045-401A-4D5E-BFE3-54C21A8A6634}" type="slidenum">
              <a:rPr lang="en-US" smtClean="0"/>
              <a:pPr/>
              <a:t>27</a:t>
            </a:fld>
            <a:endParaRPr lang="en-US"/>
          </a:p>
        </p:txBody>
      </p:sp>
    </p:spTree>
    <p:extLst>
      <p:ext uri="{BB962C8B-B14F-4D97-AF65-F5344CB8AC3E}">
        <p14:creationId xmlns:p14="http://schemas.microsoft.com/office/powerpoint/2010/main" val="2173171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43653DA-8BF4-4869-96FE-9BCF43372D46}"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AC53DF-4216-466D-99A7-94400E6C2A25}" type="slidenum">
              <a:rPr lang="en-US" smtClean="0"/>
              <a:pPr/>
              <a:t>‹#›</a:t>
            </a:fld>
            <a:endParaRPr lang="en-US"/>
          </a:p>
        </p:txBody>
      </p:sp>
    </p:spTree>
    <p:extLst>
      <p:ext uri="{BB962C8B-B14F-4D97-AF65-F5344CB8AC3E}">
        <p14:creationId xmlns:p14="http://schemas.microsoft.com/office/powerpoint/2010/main" val="3733426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6" name="Footer Placeholder 5"/>
          <p:cNvSpPr>
            <a:spLocks noGrp="1"/>
          </p:cNvSpPr>
          <p:nvPr>
            <p:ph type="ftr" sz="quarter" idx="11"/>
          </p:nvPr>
        </p:nvSpPr>
        <p:spPr/>
        <p:txBody>
          <a:bodyPr/>
          <a:lstStyle/>
          <a:p>
            <a:pPr algn="r"/>
            <a:endParaRPr lang="en-US" sz="1100" dirty="0">
              <a:solidFill>
                <a:schemeClr val="tx2"/>
              </a:solidFill>
            </a:endParaRPr>
          </a:p>
        </p:txBody>
      </p:sp>
      <p:sp>
        <p:nvSpPr>
          <p:cNvPr id="7" name="Slide Number Placeholder 6"/>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2718917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a:endParaRPr lang="en-US" sz="1100" dirty="0">
              <a:solidFill>
                <a:schemeClr val="tx2"/>
              </a:solidFill>
            </a:endParaRPr>
          </a:p>
        </p:txBody>
      </p:sp>
      <p:sp>
        <p:nvSpPr>
          <p:cNvPr id="6" name="Slide Number Placeholder 5"/>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227299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a:endParaRPr lang="en-US" sz="1100" dirty="0">
              <a:solidFill>
                <a:schemeClr val="tx2"/>
              </a:solidFill>
            </a:endParaRPr>
          </a:p>
        </p:txBody>
      </p:sp>
      <p:sp>
        <p:nvSpPr>
          <p:cNvPr id="6" name="Slide Number Placeholder 5"/>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1277573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a:endParaRPr lang="en-US" sz="1100" dirty="0">
              <a:solidFill>
                <a:schemeClr val="tx2"/>
              </a:solidFill>
            </a:endParaRPr>
          </a:p>
        </p:txBody>
      </p:sp>
      <p:sp>
        <p:nvSpPr>
          <p:cNvPr id="6" name="Slide Number Placeholder 5"/>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16308883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4" name="Footer Placeholder 4"/>
          <p:cNvSpPr>
            <a:spLocks noGrp="1"/>
          </p:cNvSpPr>
          <p:nvPr>
            <p:ph type="ftr" sz="quarter" idx="11"/>
          </p:nvPr>
        </p:nvSpPr>
        <p:spPr/>
        <p:txBody>
          <a:bodyPr/>
          <a:lstStyle/>
          <a:p>
            <a:pPr algn="r"/>
            <a:endParaRPr lang="en-US" sz="1100" dirty="0">
              <a:solidFill>
                <a:schemeClr val="tx2"/>
              </a:solidFill>
            </a:endParaRPr>
          </a:p>
        </p:txBody>
      </p:sp>
      <p:sp>
        <p:nvSpPr>
          <p:cNvPr id="6" name="Slide Number Placeholder 5"/>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6409475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4" name="Footer Placeholder 4"/>
          <p:cNvSpPr>
            <a:spLocks noGrp="1"/>
          </p:cNvSpPr>
          <p:nvPr>
            <p:ph type="ftr" sz="quarter" idx="11"/>
          </p:nvPr>
        </p:nvSpPr>
        <p:spPr/>
        <p:txBody>
          <a:bodyPr/>
          <a:lstStyle/>
          <a:p>
            <a:pPr algn="r"/>
            <a:endParaRPr lang="en-US" sz="1100" dirty="0">
              <a:solidFill>
                <a:schemeClr val="tx2"/>
              </a:solidFill>
            </a:endParaRPr>
          </a:p>
        </p:txBody>
      </p:sp>
      <p:sp>
        <p:nvSpPr>
          <p:cNvPr id="6" name="Slide Number Placeholder 5"/>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3017851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a:endParaRPr lang="en-US" sz="1100" dirty="0">
              <a:solidFill>
                <a:schemeClr val="tx2"/>
              </a:solidFill>
            </a:endParaRPr>
          </a:p>
        </p:txBody>
      </p:sp>
      <p:sp>
        <p:nvSpPr>
          <p:cNvPr id="6" name="Slide Number Placeholder 5"/>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12507618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a:endParaRPr lang="en-US" sz="1100" dirty="0">
              <a:solidFill>
                <a:schemeClr val="tx2"/>
              </a:solidFill>
            </a:endParaRPr>
          </a:p>
        </p:txBody>
      </p:sp>
      <p:sp>
        <p:nvSpPr>
          <p:cNvPr id="6" name="Slide Number Placeholder 5"/>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10002889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id-ID"/>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743653DA-8BF4-4869-96FE-9BCF43372D46}"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AC53DF-4216-466D-99A7-94400E6C2A25}" type="slidenum">
              <a:rPr lang="en-US" smtClean="0"/>
              <a:pPr/>
              <a:t>‹#›</a:t>
            </a:fld>
            <a:endParaRPr lang="en-US"/>
          </a:p>
        </p:txBody>
      </p:sp>
    </p:spTree>
    <p:extLst>
      <p:ext uri="{BB962C8B-B14F-4D97-AF65-F5344CB8AC3E}">
        <p14:creationId xmlns:p14="http://schemas.microsoft.com/office/powerpoint/2010/main" val="17554284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B7129108-AC8D-4212-9283-60D9E99BF07A}"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2807166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B7129108-AC8D-4212-9283-60D9E99BF07A}"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36815316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id-ID"/>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DED3D3-6235-4F4C-B439-DF277FB555A7}"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1746434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3B5F1E3E-4B2F-4895-B65E-28B2E64F39F6}" type="datetimeFigureOut">
              <a:rPr lang="en-US" smtClean="0"/>
              <a:pPr/>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14465705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63085435-8225-4333-BFFA-0096413F0D76}" type="datetimeFigureOut">
              <a:rPr lang="en-US" smtClean="0"/>
              <a:pPr/>
              <a:t>4/26/2017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123156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0783C494-2A87-468C-A21B-CB14FB9ABB00}" type="datetimeFigureOut">
              <a:rPr lang="en-US" smtClean="0"/>
              <a:pPr/>
              <a:t>4/26/2017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1372363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180FA0-5B31-4864-A2BB-719EA5A679C6}" type="datetimeFigureOut">
              <a:rPr lang="en-US" smtClean="0"/>
              <a:pPr/>
              <a:t>4/26/2017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5993788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id-ID"/>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ECC0C8-36B8-442A-833D-B6AACE86BB77}" type="datetimeFigureOut">
              <a:rPr lang="en-US" smtClean="0"/>
              <a:pPr/>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33577838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id-ID"/>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d-ID"/>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E20EC5-AC53-4169-941E-EDF10CD23748}" type="datetimeFigureOut">
              <a:rPr lang="en-US" smtClean="0"/>
              <a:pPr/>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35800357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a:endParaRPr lang="en-US" sz="1100" dirty="0">
              <a:solidFill>
                <a:schemeClr val="tx2"/>
              </a:solidFill>
            </a:endParaRPr>
          </a:p>
        </p:txBody>
      </p:sp>
      <p:sp>
        <p:nvSpPr>
          <p:cNvPr id="6" name="Slide Number Placeholder 5"/>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22784293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5" name="Footer Placeholder 4"/>
          <p:cNvSpPr>
            <a:spLocks noGrp="1"/>
          </p:cNvSpPr>
          <p:nvPr>
            <p:ph type="ftr" sz="quarter" idx="11"/>
          </p:nvPr>
        </p:nvSpPr>
        <p:spPr/>
        <p:txBody>
          <a:bodyPr/>
          <a:lstStyle/>
          <a:p>
            <a:pPr algn="r"/>
            <a:endParaRPr lang="en-US" sz="1100" dirty="0">
              <a:solidFill>
                <a:schemeClr val="tx2"/>
              </a:solidFill>
            </a:endParaRPr>
          </a:p>
        </p:txBody>
      </p:sp>
      <p:sp>
        <p:nvSpPr>
          <p:cNvPr id="6" name="Slide Number Placeholder 5"/>
          <p:cNvSpPr>
            <a:spLocks noGrp="1"/>
          </p:cNvSpPr>
          <p:nvPr>
            <p:ph type="sldNum" sz="quarter" idx="12"/>
          </p:nvPr>
        </p:nvSpPr>
        <p:spPr/>
        <p:txBody>
          <a:body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1059995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DED3D3-6235-4F4C-B439-DF277FB555A7}"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638842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B5F1E3E-4B2F-4895-B65E-28B2E64F39F6}" type="datetimeFigureOut">
              <a:rPr lang="en-US" smtClean="0"/>
              <a:pPr/>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1278240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3085435-8225-4333-BFFA-0096413F0D76}" type="datetimeFigureOut">
              <a:rPr lang="en-US" smtClean="0"/>
              <a:pPr/>
              <a:t>4/26/2017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781977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0783C494-2A87-468C-A21B-CB14FB9ABB00}" type="datetimeFigureOut">
              <a:rPr lang="en-US" smtClean="0"/>
              <a:pPr/>
              <a:t>4/26/2017</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2091975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A180FA0-5B31-4864-A2BB-719EA5A679C6}" type="datetimeFigureOut">
              <a:rPr lang="en-US" smtClean="0"/>
              <a:pPr/>
              <a:t>4/26/2017</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3584957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BECC0C8-36B8-442A-833D-B6AACE86BB77}" type="datetimeFigureOut">
              <a:rPr lang="en-US" smtClean="0"/>
              <a:pPr/>
              <a:t>4/26/2017</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27115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E20EC5-AC53-4169-941E-EDF10CD23748}" type="datetimeFigureOut">
              <a:rPr lang="en-US" smtClean="0"/>
              <a:pPr/>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D93096-5B34-4342-9326-69289CEAE4C2}" type="slidenum">
              <a:rPr lang="en-US" smtClean="0"/>
              <a:pPr/>
              <a:t>‹#›</a:t>
            </a:fld>
            <a:endParaRPr lang="en-US"/>
          </a:p>
        </p:txBody>
      </p:sp>
    </p:spTree>
    <p:extLst>
      <p:ext uri="{BB962C8B-B14F-4D97-AF65-F5344CB8AC3E}">
        <p14:creationId xmlns:p14="http://schemas.microsoft.com/office/powerpoint/2010/main" val="2621922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algn="r"/>
            <a:endParaRPr lang="en-US" sz="1100" dirty="0">
              <a:solidFill>
                <a:schemeClr val="tx2"/>
              </a:solidFill>
            </a:endParaRP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887827855"/>
      </p:ext>
    </p:extLst>
  </p:cSld>
  <p:clrMap bg1="dk1" tx1="lt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D3816DF-213E-421B-92D3-C068DBB023D6}" type="datetimeFigureOut">
              <a:rPr lang="en-US" smtClean="0">
                <a:solidFill>
                  <a:schemeClr val="tx2"/>
                </a:solidFill>
              </a:rPr>
              <a:pPr/>
              <a:t>4/26/2017</a:t>
            </a:fld>
            <a:endParaRPr lang="en-US" sz="1100" dirty="0">
              <a:solidFill>
                <a:schemeClr val="tx2"/>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lgn="r"/>
            <a:endParaRPr lang="en-US" sz="1100" dirty="0">
              <a:solidFill>
                <a:schemeClr val="tx2"/>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2AC53DF-4216-466D-99A7-94400E6C2A25}" type="slidenum">
              <a:rPr lang="en-US" sz="1200" smtClean="0">
                <a:solidFill>
                  <a:schemeClr val="tx2"/>
                </a:solidFill>
              </a:rPr>
              <a:pPr algn="l"/>
              <a:t>‹#›</a:t>
            </a:fld>
            <a:endParaRPr lang="en-US" sz="1200">
              <a:solidFill>
                <a:schemeClr val="tx2"/>
              </a:solidFill>
            </a:endParaRPr>
          </a:p>
        </p:txBody>
      </p:sp>
    </p:spTree>
    <p:extLst>
      <p:ext uri="{BB962C8B-B14F-4D97-AF65-F5344CB8AC3E}">
        <p14:creationId xmlns:p14="http://schemas.microsoft.com/office/powerpoint/2010/main" val="2373927111"/>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hyperlink" Target="PKPU%20NO%203%20TAHUN%202016.pdf"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type="title"/>
          </p:nvPr>
        </p:nvSpPr>
        <p:spPr>
          <a:xfrm>
            <a:off x="1419013" y="1399756"/>
            <a:ext cx="7026054" cy="1433564"/>
          </a:xfrm>
        </p:spPr>
        <p:txBody>
          <a:bodyPr>
            <a:noAutofit/>
          </a:bodyPr>
          <a:lstStyle>
            <a:extLst/>
          </a:lstStyle>
          <a:p>
            <a:r>
              <a:rPr lang="id-ID" sz="4400" dirty="0" smtClean="0">
                <a:latin typeface="Aharoni" pitchFamily="2" charset="-79"/>
                <a:cs typeface="Aharoni" pitchFamily="2" charset="-79"/>
              </a:rPr>
              <a:t>PELAKSANAAN PILPRES, PILEG DAN PILKADA</a:t>
            </a:r>
            <a:endParaRPr lang="en-US" sz="4400" dirty="0">
              <a:latin typeface="Aharoni" pitchFamily="2" charset="-79"/>
              <a:cs typeface="Aharoni" pitchFamily="2" charset="-79"/>
            </a:endParaRPr>
          </a:p>
        </p:txBody>
      </p:sp>
      <p:sp>
        <p:nvSpPr>
          <p:cNvPr id="5" name="Rectangle 4"/>
          <p:cNvSpPr>
            <a:spLocks noGrp="1"/>
          </p:cNvSpPr>
          <p:nvPr>
            <p:ph type="body" idx="1"/>
          </p:nvPr>
        </p:nvSpPr>
        <p:spPr>
          <a:xfrm>
            <a:off x="4788024" y="4963480"/>
            <a:ext cx="3273524" cy="504056"/>
          </a:xfrm>
        </p:spPr>
        <p:txBody>
          <a:bodyPr>
            <a:noAutofit/>
          </a:bodyPr>
          <a:lstStyle>
            <a:extLst/>
          </a:lstStyle>
          <a:p>
            <a:pPr algn="ctr"/>
            <a:r>
              <a:rPr lang="id-ID" sz="2800" b="1" dirty="0" smtClean="0"/>
              <a:t>Suryansyah</a:t>
            </a:r>
          </a:p>
          <a:p>
            <a:endParaRPr lang="en-US" sz="2800" dirty="0"/>
          </a:p>
        </p:txBody>
      </p:sp>
      <p:sp>
        <p:nvSpPr>
          <p:cNvPr id="2" name="Half Frame 1"/>
          <p:cNvSpPr/>
          <p:nvPr/>
        </p:nvSpPr>
        <p:spPr>
          <a:xfrm>
            <a:off x="0" y="0"/>
            <a:ext cx="4211960" cy="378904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Half Frame 5"/>
          <p:cNvSpPr/>
          <p:nvPr/>
        </p:nvSpPr>
        <p:spPr>
          <a:xfrm flipH="1" flipV="1">
            <a:off x="4932040" y="3068960"/>
            <a:ext cx="4211960" cy="378904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593279568"/>
              </p:ext>
            </p:extLst>
          </p:nvPr>
        </p:nvGraphicFramePr>
        <p:xfrm>
          <a:off x="323528" y="332656"/>
          <a:ext cx="8568952" cy="63367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20189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7886700" cy="543594"/>
          </a:xfrm>
        </p:spPr>
        <p:txBody>
          <a:bodyPr>
            <a:normAutofit fontScale="90000"/>
          </a:bodyPr>
          <a:lstStyle/>
          <a:p>
            <a:pPr algn="ctr"/>
            <a:r>
              <a:rPr lang="id-ID" sz="4400" b="1" dirty="0" smtClean="0">
                <a:latin typeface="Arial Narrow" panose="020B0606020202030204" pitchFamily="34" charset="0"/>
              </a:rPr>
              <a:t>Partisipasi masyarakat</a:t>
            </a:r>
            <a:endParaRPr lang="id-ID" sz="4400" b="1" dirty="0">
              <a:latin typeface="Arial Narrow" panose="020B0606020202030204" pitchFamily="34" charset="0"/>
            </a:endParaRPr>
          </a:p>
        </p:txBody>
      </p:sp>
      <p:graphicFrame>
        <p:nvGraphicFramePr>
          <p:cNvPr id="3" name="Chart 2"/>
          <p:cNvGraphicFramePr>
            <a:graphicFrameLocks/>
          </p:cNvGraphicFramePr>
          <p:nvPr>
            <p:extLst>
              <p:ext uri="{D42A27DB-BD31-4B8C-83A1-F6EECF244321}">
                <p14:modId xmlns:p14="http://schemas.microsoft.com/office/powerpoint/2010/main" val="439081437"/>
              </p:ext>
            </p:extLst>
          </p:nvPr>
        </p:nvGraphicFramePr>
        <p:xfrm>
          <a:off x="223443" y="660226"/>
          <a:ext cx="8891564" cy="58651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79305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64603927"/>
              </p:ext>
            </p:extLst>
          </p:nvPr>
        </p:nvGraphicFramePr>
        <p:xfrm>
          <a:off x="251520" y="116632"/>
          <a:ext cx="8640960" cy="736683"/>
        </p:xfrm>
        <a:graphic>
          <a:graphicData uri="http://schemas.openxmlformats.org/drawingml/2006/table">
            <a:tbl>
              <a:tblPr/>
              <a:tblGrid>
                <a:gridCol w="8640960"/>
              </a:tblGrid>
              <a:tr h="720080">
                <a:tc>
                  <a:txBody>
                    <a:bodyPr/>
                    <a:lstStyle/>
                    <a:p>
                      <a:pPr algn="ctr" fontAlgn="ctr"/>
                      <a:r>
                        <a:rPr lang="id-ID" sz="1600" b="1" i="0" u="none" strike="noStrike" dirty="0">
                          <a:solidFill>
                            <a:schemeClr val="tx1"/>
                          </a:solidFill>
                          <a:effectLst/>
                          <a:latin typeface="Bookman Old Style" panose="02050604050505020204" pitchFamily="18" charset="0"/>
                        </a:rPr>
                        <a:t>GRAFIK PERSENTASE PEROLEHAN SUARA PADA PEMILIHAN GUBERNUR DAN WAKIL GUBERNUR KEPULAUAN BANGKA BELITUNG TAHUN 2017 DI KABUPATEN BANGKA TENGAH</a:t>
                      </a:r>
                    </a:p>
                  </a:txBody>
                  <a:tcPr marL="5163" marR="5163" marT="5163" marB="0" anchor="ctr">
                    <a:lnL>
                      <a:noFill/>
                    </a:lnL>
                    <a:lnR>
                      <a:noFill/>
                    </a:lnR>
                    <a:lnT>
                      <a:noFill/>
                    </a:lnT>
                    <a:lnB>
                      <a:noFill/>
                    </a:lnB>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359918169"/>
              </p:ext>
            </p:extLst>
          </p:nvPr>
        </p:nvGraphicFramePr>
        <p:xfrm>
          <a:off x="179512" y="1196752"/>
          <a:ext cx="8712969" cy="5508498"/>
        </p:xfrm>
        <a:graphic>
          <a:graphicData uri="http://schemas.openxmlformats.org/drawingml/2006/table">
            <a:tbl>
              <a:tblPr>
                <a:tableStyleId>{5940675A-B579-460E-94D1-54222C63F5DA}</a:tableStyleId>
              </a:tblPr>
              <a:tblGrid>
                <a:gridCol w="504056"/>
                <a:gridCol w="5184576"/>
                <a:gridCol w="1728192"/>
                <a:gridCol w="1296145"/>
              </a:tblGrid>
              <a:tr h="869302">
                <a:tc>
                  <a:txBody>
                    <a:bodyPr/>
                    <a:lstStyle/>
                    <a:p>
                      <a:pPr algn="ctr" fontAlgn="ctr">
                        <a:lnSpc>
                          <a:spcPct val="150000"/>
                        </a:lnSpc>
                      </a:pPr>
                      <a:r>
                        <a:rPr lang="id-ID" sz="1600" b="1" u="none" strike="noStrike" dirty="0">
                          <a:effectLst/>
                          <a:latin typeface="Arial Narrow" panose="020B0606020202030204" pitchFamily="34" charset="0"/>
                        </a:rPr>
                        <a:t>No</a:t>
                      </a:r>
                      <a:endParaRPr lang="id-ID" sz="1600" b="1" i="0" u="none" strike="noStrike" dirty="0">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dirty="0">
                          <a:effectLst/>
                          <a:latin typeface="Arial Narrow" panose="020B0606020202030204" pitchFamily="34" charset="0"/>
                        </a:rPr>
                        <a:t>Nama Pasangan Calon Gubernur dan Wakil Gubernur Kepulauan Bangka Belitung Tahun 2017</a:t>
                      </a:r>
                      <a:endParaRPr lang="id-ID" sz="1600" b="1" i="0" u="none" strike="noStrike" dirty="0">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a:effectLst/>
                          <a:latin typeface="Arial Narrow" panose="020B0606020202030204" pitchFamily="34" charset="0"/>
                        </a:rPr>
                        <a:t>Jumlah Akhir</a:t>
                      </a:r>
                      <a:endParaRPr lang="id-ID" sz="1600" b="1" i="0" u="none" strike="noStrike">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a:effectLst/>
                          <a:latin typeface="Arial Narrow" panose="020B0606020202030204" pitchFamily="34" charset="0"/>
                        </a:rPr>
                        <a:t>Persentase Perolehan Suara</a:t>
                      </a:r>
                      <a:endParaRPr lang="id-ID" sz="1600" b="1" i="0" u="none" strike="noStrike">
                        <a:solidFill>
                          <a:srgbClr val="000000"/>
                        </a:solidFill>
                        <a:effectLst/>
                        <a:latin typeface="Arial Narrow" panose="020B0606020202030204" pitchFamily="34" charset="0"/>
                      </a:endParaRPr>
                    </a:p>
                  </a:txBody>
                  <a:tcPr marL="9121" marR="9121" marT="9121" marB="0" anchor="ctr"/>
                </a:tc>
              </a:tr>
              <a:tr h="769857">
                <a:tc>
                  <a:txBody>
                    <a:bodyPr/>
                    <a:lstStyle/>
                    <a:p>
                      <a:pPr algn="ctr" fontAlgn="ctr">
                        <a:lnSpc>
                          <a:spcPct val="150000"/>
                        </a:lnSpc>
                      </a:pPr>
                      <a:r>
                        <a:rPr lang="id-ID" sz="1600" b="1" u="none" strike="noStrike">
                          <a:effectLst/>
                          <a:latin typeface="Arial Narrow" panose="020B0606020202030204" pitchFamily="34" charset="0"/>
                        </a:rPr>
                        <a:t>1</a:t>
                      </a:r>
                      <a:endParaRPr lang="id-ID" sz="1600" b="1" i="0" u="none" strike="noStrike">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dirty="0">
                          <a:effectLst/>
                          <a:latin typeface="Arial Narrow" panose="020B0606020202030204" pitchFamily="34" charset="0"/>
                        </a:rPr>
                        <a:t>Dr. H Yusron Ihza, L.L.M dan H.Yusroni Yazid, SE.,MM</a:t>
                      </a:r>
                      <a:endParaRPr lang="id-ID" sz="1600" b="1" i="0" u="none" strike="noStrike" dirty="0">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a:effectLst/>
                          <a:latin typeface="Arial Narrow" panose="020B0606020202030204" pitchFamily="34" charset="0"/>
                        </a:rPr>
                        <a:t>8.023 </a:t>
                      </a:r>
                      <a:endParaRPr lang="id-ID" sz="1600" b="1" i="0" u="none" strike="noStrike">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a:effectLst/>
                          <a:latin typeface="Arial Narrow" panose="020B0606020202030204" pitchFamily="34" charset="0"/>
                        </a:rPr>
                        <a:t>10,43%</a:t>
                      </a:r>
                      <a:endParaRPr lang="id-ID" sz="1600" b="1" i="0" u="none" strike="noStrike">
                        <a:solidFill>
                          <a:srgbClr val="000000"/>
                        </a:solidFill>
                        <a:effectLst/>
                        <a:latin typeface="Arial Narrow" panose="020B0606020202030204" pitchFamily="34" charset="0"/>
                      </a:endParaRPr>
                    </a:p>
                  </a:txBody>
                  <a:tcPr marL="9121" marR="9121" marT="9121" marB="0" anchor="ctr"/>
                </a:tc>
              </a:tr>
              <a:tr h="1256409">
                <a:tc>
                  <a:txBody>
                    <a:bodyPr/>
                    <a:lstStyle/>
                    <a:p>
                      <a:pPr algn="ctr" fontAlgn="ctr">
                        <a:lnSpc>
                          <a:spcPct val="150000"/>
                        </a:lnSpc>
                      </a:pPr>
                      <a:r>
                        <a:rPr lang="id-ID" sz="1600" b="1" u="none" strike="noStrike">
                          <a:effectLst/>
                          <a:latin typeface="Arial Narrow" panose="020B0606020202030204" pitchFamily="34" charset="0"/>
                        </a:rPr>
                        <a:t>2</a:t>
                      </a:r>
                      <a:endParaRPr lang="id-ID" sz="1600" b="1" i="0" u="none" strike="noStrike">
                        <a:solidFill>
                          <a:srgbClr val="000000"/>
                        </a:solidFill>
                        <a:effectLst/>
                        <a:latin typeface="Arial Narrow" panose="020B0606020202030204" pitchFamily="34" charset="0"/>
                      </a:endParaRPr>
                    </a:p>
                  </a:txBody>
                  <a:tcPr marL="9121" marR="9121" marT="9121" marB="0" anchor="ctr"/>
                </a:tc>
                <a:tc>
                  <a:txBody>
                    <a:bodyPr/>
                    <a:lstStyle/>
                    <a:p>
                      <a:pPr algn="ctr" fontAlgn="b">
                        <a:lnSpc>
                          <a:spcPct val="150000"/>
                        </a:lnSpc>
                      </a:pPr>
                      <a:r>
                        <a:rPr lang="sv-SE" sz="1600" b="1" u="none" strike="noStrike" dirty="0" smtClean="0">
                          <a:effectLst/>
                          <a:latin typeface="Arial Narrow" panose="020B0606020202030204" pitchFamily="34" charset="0"/>
                        </a:rPr>
                        <a:t>H. Rustam Effendi, SE dan H. Muhammad Irwansyah, S.Sos,.M.Si</a:t>
                      </a:r>
                      <a:endParaRPr lang="sv-SE" sz="1600" b="1" i="0" u="none" strike="noStrike" dirty="0">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dirty="0">
                          <a:effectLst/>
                          <a:latin typeface="Arial Narrow" panose="020B0606020202030204" pitchFamily="34" charset="0"/>
                        </a:rPr>
                        <a:t>17.168 </a:t>
                      </a:r>
                      <a:endParaRPr lang="id-ID" sz="1600" b="1" i="0" u="none" strike="noStrike" dirty="0">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a:effectLst/>
                          <a:latin typeface="Arial Narrow" panose="020B0606020202030204" pitchFamily="34" charset="0"/>
                        </a:rPr>
                        <a:t>22,32%</a:t>
                      </a:r>
                      <a:endParaRPr lang="id-ID" sz="1600" b="1" i="0" u="none" strike="noStrike">
                        <a:solidFill>
                          <a:srgbClr val="000000"/>
                        </a:solidFill>
                        <a:effectLst/>
                        <a:latin typeface="Arial Narrow" panose="020B0606020202030204" pitchFamily="34" charset="0"/>
                      </a:endParaRPr>
                    </a:p>
                  </a:txBody>
                  <a:tcPr marL="9121" marR="9121" marT="9121" marB="0" anchor="ctr"/>
                </a:tc>
              </a:tr>
              <a:tr h="806585">
                <a:tc>
                  <a:txBody>
                    <a:bodyPr/>
                    <a:lstStyle/>
                    <a:p>
                      <a:pPr algn="ctr" fontAlgn="ctr">
                        <a:lnSpc>
                          <a:spcPct val="150000"/>
                        </a:lnSpc>
                      </a:pPr>
                      <a:r>
                        <a:rPr lang="id-ID" sz="1600" b="1" u="none" strike="noStrike">
                          <a:effectLst/>
                          <a:latin typeface="Arial Narrow" panose="020B0606020202030204" pitchFamily="34" charset="0"/>
                        </a:rPr>
                        <a:t>3</a:t>
                      </a:r>
                      <a:endParaRPr lang="id-ID" sz="1600" b="1" i="0" u="none" strike="noStrike">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dirty="0">
                          <a:effectLst/>
                          <a:latin typeface="Arial Narrow" panose="020B0606020202030204" pitchFamily="34" charset="0"/>
                        </a:rPr>
                        <a:t>Hidayat Arsani dan </a:t>
                      </a:r>
                      <a:r>
                        <a:rPr lang="id-ID" sz="1600" b="1" u="none" strike="noStrike" dirty="0" smtClean="0">
                          <a:effectLst/>
                          <a:latin typeface="Arial Narrow" panose="020B0606020202030204" pitchFamily="34" charset="0"/>
                        </a:rPr>
                        <a:t> </a:t>
                      </a:r>
                      <a:r>
                        <a:rPr lang="id-ID" sz="1600" b="1" u="none" strike="noStrike" dirty="0">
                          <a:effectLst/>
                          <a:latin typeface="Arial Narrow" panose="020B0606020202030204" pitchFamily="34" charset="0"/>
                        </a:rPr>
                        <a:t>H. Sukirman, SH</a:t>
                      </a:r>
                      <a:endParaRPr lang="id-ID" sz="1600" b="1" i="0" u="none" strike="noStrike" dirty="0">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dirty="0">
                          <a:effectLst/>
                          <a:latin typeface="Arial Narrow" panose="020B0606020202030204" pitchFamily="34" charset="0"/>
                        </a:rPr>
                        <a:t>9.346 </a:t>
                      </a:r>
                      <a:endParaRPr lang="id-ID" sz="1600" b="1" i="0" u="none" strike="noStrike" dirty="0">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dirty="0">
                          <a:effectLst/>
                          <a:latin typeface="Arial Narrow" panose="020B0606020202030204" pitchFamily="34" charset="0"/>
                        </a:rPr>
                        <a:t>12,15%</a:t>
                      </a:r>
                      <a:endParaRPr lang="id-ID" sz="1600" b="1" i="0" u="none" strike="noStrike" dirty="0">
                        <a:solidFill>
                          <a:srgbClr val="000000"/>
                        </a:solidFill>
                        <a:effectLst/>
                        <a:latin typeface="Arial Narrow" panose="020B0606020202030204" pitchFamily="34" charset="0"/>
                      </a:endParaRPr>
                    </a:p>
                  </a:txBody>
                  <a:tcPr marL="9121" marR="9121" marT="9121" marB="0" anchor="ctr"/>
                </a:tc>
              </a:tr>
              <a:tr h="1194365">
                <a:tc>
                  <a:txBody>
                    <a:bodyPr/>
                    <a:lstStyle/>
                    <a:p>
                      <a:pPr algn="ctr" fontAlgn="ctr">
                        <a:lnSpc>
                          <a:spcPct val="150000"/>
                        </a:lnSpc>
                      </a:pPr>
                      <a:r>
                        <a:rPr lang="id-ID" sz="1600" b="1" u="none" strike="noStrike">
                          <a:effectLst/>
                          <a:latin typeface="Arial Narrow" panose="020B0606020202030204" pitchFamily="34" charset="0"/>
                        </a:rPr>
                        <a:t>4</a:t>
                      </a:r>
                      <a:endParaRPr lang="id-ID" sz="1600" b="1" i="0" u="none" strike="noStrike">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dirty="0">
                          <a:effectLst/>
                          <a:latin typeface="Arial Narrow" panose="020B0606020202030204" pitchFamily="34" charset="0"/>
                        </a:rPr>
                        <a:t>Erzaldi Rosman </a:t>
                      </a:r>
                      <a:r>
                        <a:rPr lang="id-ID" sz="1600" b="1" u="none" strike="noStrike" dirty="0" smtClean="0">
                          <a:effectLst/>
                          <a:latin typeface="Arial Narrow" panose="020B0606020202030204" pitchFamily="34" charset="0"/>
                        </a:rPr>
                        <a:t>dan </a:t>
                      </a:r>
                      <a:r>
                        <a:rPr lang="id-ID" sz="1600" b="1" u="none" strike="noStrike" dirty="0">
                          <a:effectLst/>
                          <a:latin typeface="Arial Narrow" panose="020B0606020202030204" pitchFamily="34" charset="0"/>
                        </a:rPr>
                        <a:t>Drs. H. Abdul Fatah, M.Si</a:t>
                      </a:r>
                      <a:endParaRPr lang="id-ID" sz="1600" b="1" i="0" u="none" strike="noStrike" dirty="0">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dirty="0">
                          <a:effectLst/>
                          <a:latin typeface="Arial Narrow" panose="020B0606020202030204" pitchFamily="34" charset="0"/>
                        </a:rPr>
                        <a:t>42.368 </a:t>
                      </a:r>
                      <a:endParaRPr lang="id-ID" sz="1600" b="1" i="0" u="none" strike="noStrike" dirty="0">
                        <a:solidFill>
                          <a:srgbClr val="000000"/>
                        </a:solidFill>
                        <a:effectLst/>
                        <a:latin typeface="Arial Narrow" panose="020B0606020202030204" pitchFamily="34" charset="0"/>
                      </a:endParaRPr>
                    </a:p>
                  </a:txBody>
                  <a:tcPr marL="9121" marR="9121" marT="9121" marB="0" anchor="ctr"/>
                </a:tc>
                <a:tc>
                  <a:txBody>
                    <a:bodyPr/>
                    <a:lstStyle/>
                    <a:p>
                      <a:pPr algn="ctr" fontAlgn="ctr">
                        <a:lnSpc>
                          <a:spcPct val="150000"/>
                        </a:lnSpc>
                      </a:pPr>
                      <a:r>
                        <a:rPr lang="id-ID" sz="1600" b="1" u="none" strike="noStrike" dirty="0">
                          <a:effectLst/>
                          <a:latin typeface="Arial Narrow" panose="020B0606020202030204" pitchFamily="34" charset="0"/>
                        </a:rPr>
                        <a:t>55,09%</a:t>
                      </a:r>
                      <a:endParaRPr lang="id-ID" sz="1600" b="1" i="0" u="none" strike="noStrike" dirty="0">
                        <a:solidFill>
                          <a:srgbClr val="000000"/>
                        </a:solidFill>
                        <a:effectLst/>
                        <a:latin typeface="Arial Narrow" panose="020B0606020202030204" pitchFamily="34" charset="0"/>
                      </a:endParaRPr>
                    </a:p>
                  </a:txBody>
                  <a:tcPr marL="9121" marR="9121" marT="9121" marB="0" anchor="ctr"/>
                </a:tc>
              </a:tr>
              <a:tr h="360066">
                <a:tc gridSpan="2">
                  <a:txBody>
                    <a:bodyPr/>
                    <a:lstStyle/>
                    <a:p>
                      <a:pPr algn="ctr" fontAlgn="b">
                        <a:lnSpc>
                          <a:spcPct val="150000"/>
                        </a:lnSpc>
                      </a:pPr>
                      <a:r>
                        <a:rPr lang="id-ID" sz="1600" b="1" u="none" strike="noStrike">
                          <a:effectLst/>
                          <a:latin typeface="Arial Narrow" panose="020B0606020202030204" pitchFamily="34" charset="0"/>
                        </a:rPr>
                        <a:t>TOTAL</a:t>
                      </a:r>
                      <a:endParaRPr lang="id-ID" sz="1600" b="1" i="0" u="none" strike="noStrike">
                        <a:solidFill>
                          <a:srgbClr val="000000"/>
                        </a:solidFill>
                        <a:effectLst/>
                        <a:latin typeface="Arial Narrow" panose="020B0606020202030204" pitchFamily="34" charset="0"/>
                      </a:endParaRPr>
                    </a:p>
                  </a:txBody>
                  <a:tcPr marL="9121" marR="9121" marT="9121" marB="0" anchor="ctr"/>
                </a:tc>
                <a:tc hMerge="1">
                  <a:txBody>
                    <a:bodyPr/>
                    <a:lstStyle/>
                    <a:p>
                      <a:endParaRPr lang="id-ID"/>
                    </a:p>
                  </a:txBody>
                  <a:tcPr/>
                </a:tc>
                <a:tc>
                  <a:txBody>
                    <a:bodyPr/>
                    <a:lstStyle/>
                    <a:p>
                      <a:pPr algn="ctr" fontAlgn="b">
                        <a:lnSpc>
                          <a:spcPct val="150000"/>
                        </a:lnSpc>
                      </a:pPr>
                      <a:r>
                        <a:rPr lang="id-ID" sz="1600" b="1" u="none" strike="noStrike">
                          <a:effectLst/>
                          <a:latin typeface="Arial Narrow" panose="020B0606020202030204" pitchFamily="34" charset="0"/>
                        </a:rPr>
                        <a:t>76.905 </a:t>
                      </a:r>
                      <a:endParaRPr lang="id-ID" sz="1600" b="1" i="0" u="none" strike="noStrike">
                        <a:solidFill>
                          <a:srgbClr val="000000"/>
                        </a:solidFill>
                        <a:effectLst/>
                        <a:latin typeface="Arial Narrow" panose="020B0606020202030204" pitchFamily="34" charset="0"/>
                      </a:endParaRPr>
                    </a:p>
                  </a:txBody>
                  <a:tcPr marL="9121" marR="9121" marT="9121" marB="0" anchor="ctr"/>
                </a:tc>
                <a:tc>
                  <a:txBody>
                    <a:bodyPr/>
                    <a:lstStyle/>
                    <a:p>
                      <a:pPr algn="l" fontAlgn="b">
                        <a:lnSpc>
                          <a:spcPct val="150000"/>
                        </a:lnSpc>
                      </a:pPr>
                      <a:r>
                        <a:rPr lang="id-ID" sz="1600" b="1" u="none" strike="noStrike" dirty="0">
                          <a:effectLst/>
                          <a:latin typeface="Arial Narrow" panose="020B0606020202030204" pitchFamily="34" charset="0"/>
                        </a:rPr>
                        <a:t> </a:t>
                      </a:r>
                      <a:endParaRPr lang="id-ID" sz="1600" b="1" i="0" u="none" strike="noStrike" dirty="0">
                        <a:solidFill>
                          <a:srgbClr val="000000"/>
                        </a:solidFill>
                        <a:effectLst/>
                        <a:latin typeface="Arial Narrow" panose="020B0606020202030204" pitchFamily="34" charset="0"/>
                      </a:endParaRPr>
                    </a:p>
                  </a:txBody>
                  <a:tcPr marL="9121" marR="9121" marT="9121" marB="0" anchor="ctr"/>
                </a:tc>
              </a:tr>
            </a:tbl>
          </a:graphicData>
        </a:graphic>
      </p:graphicFrame>
    </p:spTree>
    <p:extLst>
      <p:ext uri="{BB962C8B-B14F-4D97-AF65-F5344CB8AC3E}">
        <p14:creationId xmlns:p14="http://schemas.microsoft.com/office/powerpoint/2010/main" val="3474470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extLst>
              <p:ext uri="{D42A27DB-BD31-4B8C-83A1-F6EECF244321}">
                <p14:modId xmlns:p14="http://schemas.microsoft.com/office/powerpoint/2010/main" val="1202225078"/>
              </p:ext>
            </p:extLst>
          </p:nvPr>
        </p:nvGraphicFramePr>
        <p:xfrm>
          <a:off x="107504" y="188640"/>
          <a:ext cx="8856984" cy="66693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04915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524440" y="318544"/>
            <a:ext cx="6053328" cy="911352"/>
          </a:xfrm>
          <a:prstGeom prst="rect">
            <a:avLst/>
          </a:prstGeom>
        </p:spPr>
        <p:txBody>
          <a:bodyPr lIns="0" tIns="0" rIns="0" bIns="0">
            <a:noAutofit/>
          </a:bodyPr>
          <a:lstStyle/>
          <a:p>
            <a:pPr indent="0" algn="ctr">
              <a:lnSpc>
                <a:spcPts val="1896"/>
              </a:lnSpc>
            </a:pPr>
            <a:r>
              <a:rPr lang="id" sz="1500" dirty="0">
                <a:latin typeface="Bookman Old Style"/>
              </a:rPr>
              <a:t>REKAPITULASI TINGKAT PARTISIPASI MASYARAKAT DALAM PEMILIHAN UMUM DPR, DPD DAN DPRD TAHUN 2009 PROVINSI KEPULAUAN BANGKA BELITUNG KABUPATEN BANGKA TENGAH</a:t>
            </a:r>
          </a:p>
        </p:txBody>
      </p:sp>
      <p:graphicFrame>
        <p:nvGraphicFramePr>
          <p:cNvPr id="12" name="Table 11"/>
          <p:cNvGraphicFramePr>
            <a:graphicFrameLocks noGrp="1"/>
          </p:cNvGraphicFramePr>
          <p:nvPr>
            <p:extLst>
              <p:ext uri="{D42A27DB-BD31-4B8C-83A1-F6EECF244321}">
                <p14:modId xmlns:p14="http://schemas.microsoft.com/office/powerpoint/2010/main" val="813124052"/>
              </p:ext>
            </p:extLst>
          </p:nvPr>
        </p:nvGraphicFramePr>
        <p:xfrm>
          <a:off x="323528" y="1412776"/>
          <a:ext cx="8467344" cy="3600401"/>
        </p:xfrm>
        <a:graphic>
          <a:graphicData uri="http://schemas.openxmlformats.org/drawingml/2006/table">
            <a:tbl>
              <a:tblPr/>
              <a:tblGrid>
                <a:gridCol w="280416"/>
                <a:gridCol w="1280160"/>
                <a:gridCol w="865632"/>
                <a:gridCol w="762000"/>
                <a:gridCol w="893064"/>
                <a:gridCol w="713232"/>
                <a:gridCol w="694944"/>
                <a:gridCol w="725424"/>
                <a:gridCol w="685800"/>
                <a:gridCol w="737616"/>
                <a:gridCol w="829056"/>
              </a:tblGrid>
              <a:tr h="286483">
                <a:tc>
                  <a:txBody>
                    <a:bodyPr/>
                    <a:lstStyle/>
                    <a:p>
                      <a:endParaRPr sz="1100" dirty="0"/>
                    </a:p>
                  </a:txBody>
                  <a:tcPr marL="0" marR="0" marT="0" marB="0"/>
                </a:tc>
                <a:tc>
                  <a:txBody>
                    <a:bodyPr/>
                    <a:lstStyle/>
                    <a:p>
                      <a:endParaRPr sz="1100"/>
                    </a:p>
                  </a:txBody>
                  <a:tcPr marL="0" marR="0" marT="0" marB="0"/>
                </a:tc>
                <a:tc gridSpan="9">
                  <a:txBody>
                    <a:bodyPr/>
                    <a:lstStyle/>
                    <a:p>
                      <a:pPr indent="0" algn="ctr"/>
                      <a:r>
                        <a:rPr lang="id" sz="850" b="1">
                          <a:latin typeface="Bookman Old Style"/>
                        </a:rPr>
                        <a:t>Tingkat Partisipasi</a:t>
                      </a:r>
                    </a:p>
                  </a:txBody>
                  <a:tcPr marL="0" marR="0" marT="0" marB="0" anchor="b"/>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r>
              <a:tr h="263255">
                <a:tc>
                  <a:txBody>
                    <a:bodyPr/>
                    <a:lstStyle/>
                    <a:p>
                      <a:endParaRPr sz="1000"/>
                    </a:p>
                  </a:txBody>
                  <a:tcPr marL="0" marR="0" marT="0" marB="0"/>
                </a:tc>
                <a:tc>
                  <a:txBody>
                    <a:bodyPr/>
                    <a:lstStyle/>
                    <a:p>
                      <a:endParaRPr sz="1000"/>
                    </a:p>
                  </a:txBody>
                  <a:tcPr marL="0" marR="0" marT="0" marB="0"/>
                </a:tc>
                <a:tc gridSpan="3">
                  <a:txBody>
                    <a:bodyPr/>
                    <a:lstStyle/>
                    <a:p>
                      <a:pPr indent="0" algn="ctr"/>
                      <a:r>
                        <a:rPr lang="id" sz="1050">
                          <a:latin typeface="Bookman Old Style"/>
                        </a:rPr>
                        <a:t>Jumlah Pemilih «DPT)</a:t>
                      </a:r>
                    </a:p>
                  </a:txBody>
                  <a:tcPr marL="0" marR="0" marT="0" marB="0" anchor="b"/>
                </a:tc>
                <a:tc hMerge="1">
                  <a:txBody>
                    <a:bodyPr/>
                    <a:lstStyle/>
                    <a:p>
                      <a:endParaRPr sz="1000"/>
                    </a:p>
                  </a:txBody>
                  <a:tcPr marL="0" marR="0" marT="0" marB="0"/>
                </a:tc>
                <a:tc hMerge="1">
                  <a:txBody>
                    <a:bodyPr/>
                    <a:lstStyle/>
                    <a:p>
                      <a:endParaRPr sz="1000"/>
                    </a:p>
                  </a:txBody>
                  <a:tcPr marL="0" marR="0" marT="0" marB="0"/>
                </a:tc>
                <a:tc>
                  <a:txBody>
                    <a:bodyPr/>
                    <a:lstStyle/>
                    <a:p>
                      <a:endParaRPr sz="1000"/>
                    </a:p>
                  </a:txBody>
                  <a:tcPr marL="0" marR="0" marT="0" marB="0"/>
                </a:tc>
                <a:tc gridSpan="2">
                  <a:txBody>
                    <a:bodyPr/>
                    <a:lstStyle/>
                    <a:p>
                      <a:pPr indent="0"/>
                      <a:r>
                        <a:rPr lang="id" sz="850" b="1">
                          <a:latin typeface="Bookman Old Style"/>
                        </a:rPr>
                        <a:t>Jumlah Pengguna Hak</a:t>
                      </a:r>
                    </a:p>
                  </a:txBody>
                  <a:tcPr marL="0" marR="0" marT="0" marB="0" anchor="b"/>
                </a:tc>
                <a:tc hMerge="1">
                  <a:txBody>
                    <a:bodyPr/>
                    <a:lstStyle/>
                    <a:p>
                      <a:endParaRPr sz="1000"/>
                    </a:p>
                  </a:txBody>
                  <a:tcPr marL="0" marR="0" marT="0" marB="0"/>
                </a:tc>
                <a:tc>
                  <a:txBody>
                    <a:bodyPr/>
                    <a:lstStyle/>
                    <a:p>
                      <a:pPr indent="0"/>
                      <a:r>
                        <a:rPr lang="id" sz="850" b="1">
                          <a:latin typeface="Bookman Old Style"/>
                        </a:rPr>
                        <a:t>Pilih (DPT</a:t>
                      </a:r>
                    </a:p>
                  </a:txBody>
                  <a:tcPr marL="0" marR="0" marT="0" marB="0" anchor="b"/>
                </a:tc>
                <a:tc>
                  <a:txBody>
                    <a:bodyPr/>
                    <a:lstStyle/>
                    <a:p>
                      <a:endParaRPr sz="1000"/>
                    </a:p>
                  </a:txBody>
                  <a:tcPr marL="0" marR="0" marT="0" marB="0"/>
                </a:tc>
                <a:tc>
                  <a:txBody>
                    <a:bodyPr/>
                    <a:lstStyle/>
                    <a:p>
                      <a:endParaRPr sz="1000"/>
                    </a:p>
                  </a:txBody>
                  <a:tcPr marL="0" marR="0" marT="0" marB="0"/>
                </a:tc>
              </a:tr>
              <a:tr h="530382">
                <a:tc>
                  <a:txBody>
                    <a:bodyPr/>
                    <a:lstStyle/>
                    <a:p>
                      <a:pPr indent="0"/>
                      <a:r>
                        <a:rPr lang="id" sz="850" b="1">
                          <a:latin typeface="Bookman Old Style"/>
                        </a:rPr>
                        <a:t>NO</a:t>
                      </a:r>
                    </a:p>
                  </a:txBody>
                  <a:tcPr marL="0" marR="0" marT="0" marB="0"/>
                </a:tc>
                <a:tc>
                  <a:txBody>
                    <a:bodyPr/>
                    <a:lstStyle/>
                    <a:p>
                      <a:pPr indent="0" algn="ctr"/>
                      <a:r>
                        <a:rPr lang="id" sz="850" b="1">
                          <a:latin typeface="Bookman Old Style"/>
                        </a:rPr>
                        <a:t>Kecamatan</a:t>
                      </a:r>
                    </a:p>
                  </a:txBody>
                  <a:tcPr marL="0" marR="0" marT="0" marB="0"/>
                </a:tc>
                <a:tc>
                  <a:txBody>
                    <a:bodyPr/>
                    <a:lstStyle/>
                    <a:p>
                      <a:pPr indent="0" algn="ctr"/>
                      <a:r>
                        <a:rPr lang="id" sz="1050">
                          <a:latin typeface="Bookman Old Style"/>
                        </a:rPr>
                        <a:t>L</a:t>
                      </a:r>
                    </a:p>
                  </a:txBody>
                  <a:tcPr marL="0" marR="0" marT="0" marB="0" anchor="ctr"/>
                </a:tc>
                <a:tc>
                  <a:txBody>
                    <a:bodyPr/>
                    <a:lstStyle/>
                    <a:p>
                      <a:pPr marR="76200" indent="0" algn="ctr"/>
                      <a:r>
                        <a:rPr lang="id" sz="850" b="1">
                          <a:latin typeface="Bookman Old Style"/>
                        </a:rPr>
                        <a:t>P</a:t>
                      </a:r>
                    </a:p>
                  </a:txBody>
                  <a:tcPr marL="0" marR="0" marT="0" marB="0" anchor="ctr"/>
                </a:tc>
                <a:tc>
                  <a:txBody>
                    <a:bodyPr/>
                    <a:lstStyle/>
                    <a:p>
                      <a:pPr indent="0" algn="ctr"/>
                      <a:r>
                        <a:rPr lang="id" sz="850" b="1">
                          <a:latin typeface="Bookman Old Style"/>
                        </a:rPr>
                        <a:t>Jumlah</a:t>
                      </a:r>
                    </a:p>
                  </a:txBody>
                  <a:tcPr marL="0" marR="0" marT="0" marB="0" anchor="ctr"/>
                </a:tc>
                <a:tc>
                  <a:txBody>
                    <a:bodyPr/>
                    <a:lstStyle/>
                    <a:p>
                      <a:pPr marR="88900" indent="0" algn="ctr"/>
                      <a:r>
                        <a:rPr lang="id" sz="900" b="1" i="1">
                          <a:latin typeface="Bookman Old Style"/>
                        </a:rPr>
                        <a:t>l</a:t>
                      </a:r>
                    </a:p>
                  </a:txBody>
                  <a:tcPr marL="0" marR="0" marT="0" marB="0" anchor="ctr"/>
                </a:tc>
                <a:tc>
                  <a:txBody>
                    <a:bodyPr/>
                    <a:lstStyle/>
                    <a:p>
                      <a:pPr marR="76200" indent="0" algn="ctr"/>
                      <a:r>
                        <a:rPr lang="id" sz="1050">
                          <a:latin typeface="Bookman Old Style"/>
                        </a:rPr>
                        <a:t>%</a:t>
                      </a:r>
                    </a:p>
                  </a:txBody>
                  <a:tcPr marL="0" marR="0" marT="0" marB="0" anchor="ctr"/>
                </a:tc>
                <a:tc>
                  <a:txBody>
                    <a:bodyPr/>
                    <a:lstStyle/>
                    <a:p>
                      <a:pPr marR="88900" indent="0" algn="ctr"/>
                      <a:r>
                        <a:rPr lang="id" sz="850" b="1">
                          <a:latin typeface="Bookman Old Style"/>
                        </a:rPr>
                        <a:t>P</a:t>
                      </a:r>
                    </a:p>
                  </a:txBody>
                  <a:tcPr marL="0" marR="0" marT="0" marB="0" anchor="ctr"/>
                </a:tc>
                <a:tc>
                  <a:txBody>
                    <a:bodyPr/>
                    <a:lstStyle/>
                    <a:p>
                      <a:pPr marR="76200" indent="0" algn="ctr"/>
                      <a:r>
                        <a:rPr lang="id" sz="1050">
                          <a:latin typeface="Bookman Old Style"/>
                        </a:rPr>
                        <a:t>%</a:t>
                      </a:r>
                    </a:p>
                  </a:txBody>
                  <a:tcPr marL="0" marR="0" marT="0" marB="0" anchor="ctr"/>
                </a:tc>
                <a:tc>
                  <a:txBody>
                    <a:bodyPr/>
                    <a:lstStyle/>
                    <a:p>
                      <a:pPr indent="0" algn="r"/>
                      <a:r>
                        <a:rPr lang="id" sz="850" b="1">
                          <a:latin typeface="Bookman Old Style"/>
                        </a:rPr>
                        <a:t>Jumlah</a:t>
                      </a:r>
                    </a:p>
                  </a:txBody>
                  <a:tcPr marL="0" marR="0" marT="0" marB="0" anchor="ctr"/>
                </a:tc>
                <a:tc>
                  <a:txBody>
                    <a:bodyPr/>
                    <a:lstStyle/>
                    <a:p>
                      <a:pPr indent="0" algn="ctr"/>
                      <a:r>
                        <a:rPr lang="id" sz="1050">
                          <a:latin typeface="Bookman Old Style"/>
                        </a:rPr>
                        <a:t>%</a:t>
                      </a:r>
                    </a:p>
                  </a:txBody>
                  <a:tcPr marL="0" marR="0" marT="0" marB="0" anchor="ctr"/>
                </a:tc>
              </a:tr>
              <a:tr h="274869">
                <a:tc>
                  <a:txBody>
                    <a:bodyPr/>
                    <a:lstStyle/>
                    <a:p>
                      <a:endParaRPr sz="1100"/>
                    </a:p>
                  </a:txBody>
                  <a:tcPr marL="0" marR="0" marT="0" marB="0"/>
                </a:tc>
                <a:tc>
                  <a:txBody>
                    <a:bodyPr/>
                    <a:lstStyle/>
                    <a:p>
                      <a:endParaRPr sz="1100"/>
                    </a:p>
                  </a:txBody>
                  <a:tcPr marL="0" marR="0" marT="0" marB="0"/>
                </a:tc>
                <a:tc>
                  <a:txBody>
                    <a:bodyPr/>
                    <a:lstStyle/>
                    <a:p>
                      <a:pPr indent="0" algn="ctr"/>
                      <a:r>
                        <a:rPr lang="id" sz="850" b="1">
                          <a:latin typeface="Bookman Old Style"/>
                        </a:rPr>
                        <a:t>1</a:t>
                      </a:r>
                    </a:p>
                  </a:txBody>
                  <a:tcPr marL="0" marR="0" marT="0" marB="0" anchor="b"/>
                </a:tc>
                <a:tc>
                  <a:txBody>
                    <a:bodyPr/>
                    <a:lstStyle/>
                    <a:p>
                      <a:pPr marR="76200" indent="0" algn="ctr"/>
                      <a:r>
                        <a:rPr lang="id" sz="850" b="1">
                          <a:latin typeface="Bookman Old Style"/>
                        </a:rPr>
                        <a:t>2</a:t>
                      </a:r>
                    </a:p>
                  </a:txBody>
                  <a:tcPr marL="0" marR="0" marT="0" marB="0" anchor="b"/>
                </a:tc>
                <a:tc>
                  <a:txBody>
                    <a:bodyPr/>
                    <a:lstStyle/>
                    <a:p>
                      <a:pPr indent="0" algn="ctr"/>
                      <a:r>
                        <a:rPr lang="id" sz="850" b="1">
                          <a:latin typeface="Bookman Old Style"/>
                        </a:rPr>
                        <a:t>5</a:t>
                      </a:r>
                    </a:p>
                  </a:txBody>
                  <a:tcPr marL="0" marR="0" marT="0" marB="0" anchor="b"/>
                </a:tc>
                <a:tc>
                  <a:txBody>
                    <a:bodyPr/>
                    <a:lstStyle/>
                    <a:p>
                      <a:pPr indent="0" algn="ctr"/>
                      <a:r>
                        <a:rPr lang="id" sz="900" b="1" i="1">
                          <a:latin typeface="Bookman Old Style"/>
                        </a:rPr>
                        <a:t>6</a:t>
                      </a:r>
                    </a:p>
                  </a:txBody>
                  <a:tcPr marL="0" marR="0" marT="0" marB="0" anchor="b"/>
                </a:tc>
                <a:tc>
                  <a:txBody>
                    <a:bodyPr/>
                    <a:lstStyle/>
                    <a:p>
                      <a:pPr indent="0" algn="ctr"/>
                      <a:r>
                        <a:rPr lang="id" sz="850" b="1">
                          <a:latin typeface="Bookman Old Style"/>
                        </a:rPr>
                        <a:t>7</a:t>
                      </a:r>
                    </a:p>
                  </a:txBody>
                  <a:tcPr marL="0" marR="0" marT="0" marB="0" anchor="b"/>
                </a:tc>
                <a:tc>
                  <a:txBody>
                    <a:bodyPr/>
                    <a:lstStyle/>
                    <a:p>
                      <a:pPr indent="0" algn="ctr"/>
                      <a:r>
                        <a:rPr lang="id" sz="850" b="1">
                          <a:latin typeface="Bookman Old Style"/>
                        </a:rPr>
                        <a:t>8</a:t>
                      </a:r>
                    </a:p>
                  </a:txBody>
                  <a:tcPr marL="0" marR="0" marT="0" marB="0" anchor="b"/>
                </a:tc>
                <a:tc>
                  <a:txBody>
                    <a:bodyPr/>
                    <a:lstStyle/>
                    <a:p>
                      <a:pPr indent="0" algn="ctr"/>
                      <a:r>
                        <a:rPr lang="id" sz="850" b="1">
                          <a:latin typeface="Bookman Old Style"/>
                        </a:rPr>
                        <a:t>9</a:t>
                      </a:r>
                    </a:p>
                  </a:txBody>
                  <a:tcPr marL="0" marR="0" marT="0" marB="0" anchor="b"/>
                </a:tc>
                <a:tc>
                  <a:txBody>
                    <a:bodyPr/>
                    <a:lstStyle/>
                    <a:p>
                      <a:pPr marR="88900" indent="0" algn="ctr"/>
                      <a:r>
                        <a:rPr lang="id" sz="850" b="1">
                          <a:latin typeface="Bookman Old Style"/>
                        </a:rPr>
                        <a:t>14</a:t>
                      </a:r>
                    </a:p>
                  </a:txBody>
                  <a:tcPr marL="0" marR="0" marT="0" marB="0" anchor="b"/>
                </a:tc>
                <a:tc>
                  <a:txBody>
                    <a:bodyPr/>
                    <a:lstStyle/>
                    <a:p>
                      <a:pPr indent="0" algn="ctr"/>
                      <a:r>
                        <a:rPr lang="id" sz="850" b="1">
                          <a:latin typeface="Bookman Old Style"/>
                        </a:rPr>
                        <a:t>15</a:t>
                      </a:r>
                    </a:p>
                  </a:txBody>
                  <a:tcPr marL="0" marR="0" marT="0" marB="0" anchor="b"/>
                </a:tc>
              </a:tr>
              <a:tr h="309712">
                <a:tc>
                  <a:txBody>
                    <a:bodyPr/>
                    <a:lstStyle/>
                    <a:p>
                      <a:pPr marL="114300" indent="0" algn="ctr"/>
                      <a:r>
                        <a:rPr lang="id" sz="1050" dirty="0">
                          <a:latin typeface="Bookman Old Style"/>
                        </a:rPr>
                        <a:t>1</a:t>
                      </a:r>
                    </a:p>
                  </a:txBody>
                  <a:tcPr marL="0" marR="0" marT="0" marB="0" anchor="b"/>
                </a:tc>
                <a:tc>
                  <a:txBody>
                    <a:bodyPr/>
                    <a:lstStyle/>
                    <a:p>
                      <a:pPr indent="0"/>
                      <a:r>
                        <a:rPr lang="id" sz="1050">
                          <a:latin typeface="Bookman Old Style"/>
                        </a:rPr>
                        <a:t>Koba</a:t>
                      </a:r>
                    </a:p>
                  </a:txBody>
                  <a:tcPr marL="0" marR="0" marT="0" marB="0" anchor="b"/>
                </a:tc>
                <a:tc>
                  <a:txBody>
                    <a:bodyPr/>
                    <a:lstStyle/>
                    <a:p>
                      <a:pPr indent="0" algn="r"/>
                      <a:r>
                        <a:rPr lang="id" sz="1050">
                          <a:latin typeface="Bookman Old Style"/>
                        </a:rPr>
                        <a:t>10.800</a:t>
                      </a:r>
                    </a:p>
                  </a:txBody>
                  <a:tcPr marL="0" marR="0" marT="0" marB="0" anchor="b"/>
                </a:tc>
                <a:tc>
                  <a:txBody>
                    <a:bodyPr/>
                    <a:lstStyle/>
                    <a:p>
                      <a:pPr indent="0" algn="r"/>
                      <a:r>
                        <a:rPr lang="id" sz="1050">
                          <a:latin typeface="Bookman Old Style"/>
                        </a:rPr>
                        <a:t>9.905</a:t>
                      </a:r>
                    </a:p>
                  </a:txBody>
                  <a:tcPr marL="0" marR="0" marT="0" marB="0" anchor="b"/>
                </a:tc>
                <a:tc>
                  <a:txBody>
                    <a:bodyPr/>
                    <a:lstStyle/>
                    <a:p>
                      <a:pPr indent="0" algn="r"/>
                      <a:r>
                        <a:rPr lang="id" sz="1050">
                          <a:latin typeface="Bookman Old Style"/>
                        </a:rPr>
                        <a:t>20.705</a:t>
                      </a:r>
                    </a:p>
                  </a:txBody>
                  <a:tcPr marL="0" marR="0" marT="0" marB="0" anchor="b"/>
                </a:tc>
                <a:tc>
                  <a:txBody>
                    <a:bodyPr/>
                    <a:lstStyle/>
                    <a:p>
                      <a:pPr marR="88900" indent="0" algn="ctr"/>
                      <a:r>
                        <a:rPr lang="id" sz="1050">
                          <a:latin typeface="Bookman Old Style"/>
                        </a:rPr>
                        <a:t>7.565</a:t>
                      </a:r>
                    </a:p>
                  </a:txBody>
                  <a:tcPr marL="0" marR="0" marT="0" marB="0" anchor="b"/>
                </a:tc>
                <a:tc>
                  <a:txBody>
                    <a:bodyPr/>
                    <a:lstStyle/>
                    <a:p>
                      <a:pPr marR="76200" indent="0" algn="ctr"/>
                      <a:r>
                        <a:rPr lang="id" sz="1050">
                          <a:latin typeface="Bookman Old Style"/>
                        </a:rPr>
                        <a:t>70,05</a:t>
                      </a:r>
                    </a:p>
                  </a:txBody>
                  <a:tcPr marL="0" marR="0" marT="0" marB="0" anchor="b"/>
                </a:tc>
                <a:tc>
                  <a:txBody>
                    <a:bodyPr/>
                    <a:lstStyle/>
                    <a:p>
                      <a:pPr marR="88900" indent="0" algn="ctr"/>
                      <a:r>
                        <a:rPr lang="id" sz="1050">
                          <a:latin typeface="Bookman Old Style"/>
                        </a:rPr>
                        <a:t>6.871</a:t>
                      </a:r>
                    </a:p>
                  </a:txBody>
                  <a:tcPr marL="0" marR="0" marT="0" marB="0" anchor="b"/>
                </a:tc>
                <a:tc>
                  <a:txBody>
                    <a:bodyPr/>
                    <a:lstStyle/>
                    <a:p>
                      <a:pPr marR="76200" indent="0" algn="ctr"/>
                      <a:r>
                        <a:rPr lang="id" sz="1050">
                          <a:latin typeface="Bookman Old Style"/>
                        </a:rPr>
                        <a:t>69,37</a:t>
                      </a:r>
                    </a:p>
                  </a:txBody>
                  <a:tcPr marL="0" marR="0" marT="0" marB="0" anchor="b"/>
                </a:tc>
                <a:tc>
                  <a:txBody>
                    <a:bodyPr/>
                    <a:lstStyle/>
                    <a:p>
                      <a:pPr indent="0" algn="r"/>
                      <a:r>
                        <a:rPr lang="id" sz="1050">
                          <a:latin typeface="Bookman Old Style"/>
                        </a:rPr>
                        <a:t>14.436</a:t>
                      </a:r>
                    </a:p>
                  </a:txBody>
                  <a:tcPr marL="0" marR="0" marT="0" marB="0" anchor="b"/>
                </a:tc>
                <a:tc>
                  <a:txBody>
                    <a:bodyPr/>
                    <a:lstStyle/>
                    <a:p>
                      <a:pPr marR="101600" indent="0" algn="r"/>
                      <a:r>
                        <a:rPr lang="id" sz="1050">
                          <a:latin typeface="Bookman Old Style"/>
                        </a:rPr>
                        <a:t>69,72</a:t>
                      </a:r>
                    </a:p>
                  </a:txBody>
                  <a:tcPr marL="0" marR="0" marT="0" marB="0" anchor="b"/>
                </a:tc>
              </a:tr>
              <a:tr h="317455">
                <a:tc>
                  <a:txBody>
                    <a:bodyPr/>
                    <a:lstStyle/>
                    <a:p>
                      <a:pPr indent="0" algn="ctr"/>
                      <a:r>
                        <a:rPr lang="id" sz="1050" dirty="0">
                          <a:latin typeface="Bookman Old Style"/>
                        </a:rPr>
                        <a:t>2</a:t>
                      </a:r>
                    </a:p>
                  </a:txBody>
                  <a:tcPr marL="0" marR="0" marT="0" marB="0" anchor="b"/>
                </a:tc>
                <a:tc>
                  <a:txBody>
                    <a:bodyPr/>
                    <a:lstStyle/>
                    <a:p>
                      <a:pPr indent="0"/>
                      <a:r>
                        <a:rPr lang="id" sz="1050">
                          <a:latin typeface="Bookman Old Style"/>
                        </a:rPr>
                        <a:t>Pangkalan Baru</a:t>
                      </a:r>
                    </a:p>
                  </a:txBody>
                  <a:tcPr marL="0" marR="0" marT="0" marB="0" anchor="b"/>
                </a:tc>
                <a:tc>
                  <a:txBody>
                    <a:bodyPr/>
                    <a:lstStyle/>
                    <a:p>
                      <a:pPr indent="0" algn="r"/>
                      <a:r>
                        <a:rPr lang="id" sz="1050">
                          <a:latin typeface="Bookman Old Style"/>
                        </a:rPr>
                        <a:t>11.060</a:t>
                      </a:r>
                    </a:p>
                  </a:txBody>
                  <a:tcPr marL="0" marR="0" marT="0" marB="0" anchor="b"/>
                </a:tc>
                <a:tc>
                  <a:txBody>
                    <a:bodyPr/>
                    <a:lstStyle/>
                    <a:p>
                      <a:pPr indent="0" algn="r"/>
                      <a:r>
                        <a:rPr lang="id" sz="1050">
                          <a:latin typeface="Bookman Old Style"/>
                        </a:rPr>
                        <a:t>10.492</a:t>
                      </a:r>
                    </a:p>
                  </a:txBody>
                  <a:tcPr marL="0" marR="0" marT="0" marB="0" anchor="b"/>
                </a:tc>
                <a:tc>
                  <a:txBody>
                    <a:bodyPr/>
                    <a:lstStyle/>
                    <a:p>
                      <a:pPr indent="0" algn="r"/>
                      <a:r>
                        <a:rPr lang="id" sz="1050">
                          <a:latin typeface="Bookman Old Style"/>
                        </a:rPr>
                        <a:t>21.552</a:t>
                      </a:r>
                    </a:p>
                  </a:txBody>
                  <a:tcPr marL="0" marR="0" marT="0" marB="0" anchor="b"/>
                </a:tc>
                <a:tc>
                  <a:txBody>
                    <a:bodyPr/>
                    <a:lstStyle/>
                    <a:p>
                      <a:pPr marR="88900" indent="0" algn="ctr"/>
                      <a:r>
                        <a:rPr lang="id" sz="1050">
                          <a:latin typeface="Bookman Old Style"/>
                        </a:rPr>
                        <a:t>7.355</a:t>
                      </a:r>
                    </a:p>
                  </a:txBody>
                  <a:tcPr marL="0" marR="0" marT="0" marB="0" anchor="b"/>
                </a:tc>
                <a:tc>
                  <a:txBody>
                    <a:bodyPr/>
                    <a:lstStyle/>
                    <a:p>
                      <a:pPr marR="76200" indent="0" algn="ctr"/>
                      <a:r>
                        <a:rPr lang="id" sz="1050">
                          <a:latin typeface="Bookman Old Style"/>
                        </a:rPr>
                        <a:t>66,50</a:t>
                      </a:r>
                    </a:p>
                  </a:txBody>
                  <a:tcPr marL="0" marR="0" marT="0" marB="0" anchor="b"/>
                </a:tc>
                <a:tc>
                  <a:txBody>
                    <a:bodyPr/>
                    <a:lstStyle/>
                    <a:p>
                      <a:pPr marR="88900" indent="0" algn="ctr"/>
                      <a:r>
                        <a:rPr lang="id" sz="1050">
                          <a:latin typeface="Bookman Old Style"/>
                        </a:rPr>
                        <a:t>7.109</a:t>
                      </a:r>
                    </a:p>
                  </a:txBody>
                  <a:tcPr marL="0" marR="0" marT="0" marB="0" anchor="b"/>
                </a:tc>
                <a:tc>
                  <a:txBody>
                    <a:bodyPr/>
                    <a:lstStyle/>
                    <a:p>
                      <a:pPr marL="215900" indent="0"/>
                      <a:r>
                        <a:rPr lang="id" sz="1050">
                          <a:latin typeface="Bookman Old Style"/>
                        </a:rPr>
                        <a:t>67,76</a:t>
                      </a:r>
                    </a:p>
                  </a:txBody>
                  <a:tcPr marL="0" marR="0" marT="0" marB="0" anchor="b"/>
                </a:tc>
                <a:tc>
                  <a:txBody>
                    <a:bodyPr/>
                    <a:lstStyle/>
                    <a:p>
                      <a:pPr marR="88900" indent="0" algn="ctr"/>
                      <a:r>
                        <a:rPr lang="id" sz="1050">
                          <a:latin typeface="Bookman Old Style"/>
                        </a:rPr>
                        <a:t>14.464</a:t>
                      </a:r>
                    </a:p>
                  </a:txBody>
                  <a:tcPr marL="0" marR="0" marT="0" marB="0" anchor="b"/>
                </a:tc>
                <a:tc>
                  <a:txBody>
                    <a:bodyPr/>
                    <a:lstStyle/>
                    <a:p>
                      <a:pPr marR="101600" indent="0" algn="r"/>
                      <a:r>
                        <a:rPr lang="id" sz="1050">
                          <a:latin typeface="Bookman Old Style"/>
                        </a:rPr>
                        <a:t>67,11</a:t>
                      </a:r>
                    </a:p>
                  </a:txBody>
                  <a:tcPr marL="0" marR="0" marT="0" marB="0" anchor="b"/>
                </a:tc>
              </a:tr>
              <a:tr h="321326">
                <a:tc>
                  <a:txBody>
                    <a:bodyPr/>
                    <a:lstStyle/>
                    <a:p>
                      <a:pPr indent="0" algn="ctr"/>
                      <a:r>
                        <a:rPr lang="id" sz="1050" dirty="0">
                          <a:latin typeface="Bookman Old Style"/>
                        </a:rPr>
                        <a:t>3</a:t>
                      </a:r>
                    </a:p>
                  </a:txBody>
                  <a:tcPr marL="0" marR="0" marT="0" marB="0" anchor="b"/>
                </a:tc>
                <a:tc>
                  <a:txBody>
                    <a:bodyPr/>
                    <a:lstStyle/>
                    <a:p>
                      <a:pPr indent="0"/>
                      <a:r>
                        <a:rPr lang="id" sz="1050">
                          <a:latin typeface="Bookman Old Style"/>
                        </a:rPr>
                        <a:t>Sungai Selan</a:t>
                      </a:r>
                    </a:p>
                  </a:txBody>
                  <a:tcPr marL="0" marR="0" marT="0" marB="0" anchor="b"/>
                </a:tc>
                <a:tc>
                  <a:txBody>
                    <a:bodyPr/>
                    <a:lstStyle/>
                    <a:p>
                      <a:pPr indent="0" algn="r"/>
                      <a:r>
                        <a:rPr lang="id" sz="1050">
                          <a:latin typeface="Bookman Old Style"/>
                        </a:rPr>
                        <a:t>9.295</a:t>
                      </a:r>
                    </a:p>
                  </a:txBody>
                  <a:tcPr marL="0" marR="0" marT="0" marB="0" anchor="b"/>
                </a:tc>
                <a:tc>
                  <a:txBody>
                    <a:bodyPr/>
                    <a:lstStyle/>
                    <a:p>
                      <a:pPr indent="0" algn="r"/>
                      <a:r>
                        <a:rPr lang="id" sz="1050">
                          <a:latin typeface="Bookman Old Style"/>
                        </a:rPr>
                        <a:t>8.379</a:t>
                      </a:r>
                    </a:p>
                  </a:txBody>
                  <a:tcPr marL="0" marR="0" marT="0" marB="0" anchor="b"/>
                </a:tc>
                <a:tc>
                  <a:txBody>
                    <a:bodyPr/>
                    <a:lstStyle/>
                    <a:p>
                      <a:pPr indent="0" algn="r"/>
                      <a:r>
                        <a:rPr lang="id" sz="1050">
                          <a:latin typeface="Bookman Old Style"/>
                        </a:rPr>
                        <a:t>17.674</a:t>
                      </a:r>
                    </a:p>
                  </a:txBody>
                  <a:tcPr marL="0" marR="0" marT="0" marB="0" anchor="b"/>
                </a:tc>
                <a:tc>
                  <a:txBody>
                    <a:bodyPr/>
                    <a:lstStyle/>
                    <a:p>
                      <a:pPr marR="88900" indent="0" algn="ctr"/>
                      <a:r>
                        <a:rPr lang="id" sz="1050">
                          <a:latin typeface="Bookman Old Style"/>
                        </a:rPr>
                        <a:t>6.472</a:t>
                      </a:r>
                    </a:p>
                  </a:txBody>
                  <a:tcPr marL="0" marR="0" marT="0" marB="0" anchor="b"/>
                </a:tc>
                <a:tc>
                  <a:txBody>
                    <a:bodyPr/>
                    <a:lstStyle/>
                    <a:p>
                      <a:pPr marR="76200" indent="0" algn="ctr"/>
                      <a:r>
                        <a:rPr lang="id" sz="1050">
                          <a:latin typeface="Bookman Old Style"/>
                        </a:rPr>
                        <a:t>69,63</a:t>
                      </a:r>
                    </a:p>
                  </a:txBody>
                  <a:tcPr marL="0" marR="0" marT="0" marB="0" anchor="b"/>
                </a:tc>
                <a:tc>
                  <a:txBody>
                    <a:bodyPr/>
                    <a:lstStyle/>
                    <a:p>
                      <a:pPr marR="88900" indent="0" algn="ctr"/>
                      <a:r>
                        <a:rPr lang="id" sz="1050">
                          <a:latin typeface="Bookman Old Style"/>
                        </a:rPr>
                        <a:t>6.154</a:t>
                      </a:r>
                    </a:p>
                  </a:txBody>
                  <a:tcPr marL="0" marR="0" marT="0" marB="0" anchor="b"/>
                </a:tc>
                <a:tc>
                  <a:txBody>
                    <a:bodyPr/>
                    <a:lstStyle/>
                    <a:p>
                      <a:pPr marL="215900" indent="0"/>
                      <a:r>
                        <a:rPr lang="id" sz="1050">
                          <a:latin typeface="Bookman Old Style"/>
                        </a:rPr>
                        <a:t>73,45</a:t>
                      </a:r>
                    </a:p>
                  </a:txBody>
                  <a:tcPr marL="0" marR="0" marT="0" marB="0" anchor="b"/>
                </a:tc>
                <a:tc>
                  <a:txBody>
                    <a:bodyPr/>
                    <a:lstStyle/>
                    <a:p>
                      <a:pPr indent="0" algn="r"/>
                      <a:r>
                        <a:rPr lang="id" sz="1050">
                          <a:latin typeface="Bookman Old Style"/>
                        </a:rPr>
                        <a:t>12.626</a:t>
                      </a:r>
                    </a:p>
                  </a:txBody>
                  <a:tcPr marL="0" marR="0" marT="0" marB="0" anchor="b"/>
                </a:tc>
                <a:tc>
                  <a:txBody>
                    <a:bodyPr/>
                    <a:lstStyle/>
                    <a:p>
                      <a:pPr marR="101600" indent="0" algn="r"/>
                      <a:r>
                        <a:rPr lang="id" sz="1050">
                          <a:latin typeface="Bookman Old Style"/>
                        </a:rPr>
                        <a:t>71,44</a:t>
                      </a:r>
                    </a:p>
                  </a:txBody>
                  <a:tcPr marL="0" marR="0" marT="0" marB="0" anchor="b"/>
                </a:tc>
              </a:tr>
              <a:tr h="317455">
                <a:tc>
                  <a:txBody>
                    <a:bodyPr/>
                    <a:lstStyle/>
                    <a:p>
                      <a:pPr indent="0" algn="ctr"/>
                      <a:r>
                        <a:rPr lang="id" sz="1050" dirty="0">
                          <a:latin typeface="Bookman Old Style"/>
                        </a:rPr>
                        <a:t>4</a:t>
                      </a:r>
                    </a:p>
                  </a:txBody>
                  <a:tcPr marL="0" marR="0" marT="0" marB="0" anchor="b"/>
                </a:tc>
                <a:tc>
                  <a:txBody>
                    <a:bodyPr/>
                    <a:lstStyle/>
                    <a:p>
                      <a:pPr indent="0"/>
                      <a:r>
                        <a:rPr lang="id" sz="1050">
                          <a:latin typeface="Bookman Old Style"/>
                        </a:rPr>
                        <a:t>Simpang Katis</a:t>
                      </a:r>
                    </a:p>
                  </a:txBody>
                  <a:tcPr marL="0" marR="0" marT="0" marB="0" anchor="b"/>
                </a:tc>
                <a:tc>
                  <a:txBody>
                    <a:bodyPr/>
                    <a:lstStyle/>
                    <a:p>
                      <a:pPr indent="0" algn="r"/>
                      <a:r>
                        <a:rPr lang="id" sz="1050">
                          <a:latin typeface="Bookman Old Style"/>
                        </a:rPr>
                        <a:t>7.007</a:t>
                      </a:r>
                    </a:p>
                  </a:txBody>
                  <a:tcPr marL="0" marR="0" marT="0" marB="0" anchor="b"/>
                </a:tc>
                <a:tc>
                  <a:txBody>
                    <a:bodyPr/>
                    <a:lstStyle/>
                    <a:p>
                      <a:pPr indent="0" algn="r"/>
                      <a:r>
                        <a:rPr lang="id" sz="1050">
                          <a:latin typeface="Bookman Old Style"/>
                        </a:rPr>
                        <a:t>6.523</a:t>
                      </a:r>
                    </a:p>
                  </a:txBody>
                  <a:tcPr marL="0" marR="0" marT="0" marB="0" anchor="b"/>
                </a:tc>
                <a:tc>
                  <a:txBody>
                    <a:bodyPr/>
                    <a:lstStyle/>
                    <a:p>
                      <a:pPr indent="0" algn="r"/>
                      <a:r>
                        <a:rPr lang="id" sz="1050">
                          <a:latin typeface="Bookman Old Style"/>
                        </a:rPr>
                        <a:t>13,530</a:t>
                      </a:r>
                    </a:p>
                  </a:txBody>
                  <a:tcPr marL="0" marR="0" marT="0" marB="0" anchor="b"/>
                </a:tc>
                <a:tc>
                  <a:txBody>
                    <a:bodyPr/>
                    <a:lstStyle/>
                    <a:p>
                      <a:pPr marR="88900" indent="0" algn="ctr"/>
                      <a:r>
                        <a:rPr lang="id" sz="1050">
                          <a:latin typeface="Bookman Old Style"/>
                        </a:rPr>
                        <a:t>4.823</a:t>
                      </a:r>
                    </a:p>
                  </a:txBody>
                  <a:tcPr marL="0" marR="0" marT="0" marB="0" anchor="b"/>
                </a:tc>
                <a:tc>
                  <a:txBody>
                    <a:bodyPr/>
                    <a:lstStyle/>
                    <a:p>
                      <a:pPr marR="76200" indent="0" algn="ctr"/>
                      <a:r>
                        <a:rPr lang="id" sz="1050">
                          <a:latin typeface="Bookman Old Style"/>
                        </a:rPr>
                        <a:t>68,83</a:t>
                      </a:r>
                    </a:p>
                  </a:txBody>
                  <a:tcPr marL="0" marR="0" marT="0" marB="0" anchor="b"/>
                </a:tc>
                <a:tc>
                  <a:txBody>
                    <a:bodyPr/>
                    <a:lstStyle/>
                    <a:p>
                      <a:pPr marR="88900" indent="0" algn="ctr"/>
                      <a:r>
                        <a:rPr lang="id" sz="1050">
                          <a:latin typeface="Bookman Old Style"/>
                        </a:rPr>
                        <a:t>4.466</a:t>
                      </a:r>
                    </a:p>
                  </a:txBody>
                  <a:tcPr marL="0" marR="0" marT="0" marB="0" anchor="b"/>
                </a:tc>
                <a:tc>
                  <a:txBody>
                    <a:bodyPr/>
                    <a:lstStyle/>
                    <a:p>
                      <a:pPr marL="215900" indent="0"/>
                      <a:r>
                        <a:rPr lang="id" sz="1050">
                          <a:latin typeface="Bookman Old Style"/>
                        </a:rPr>
                        <a:t>68,47</a:t>
                      </a:r>
                    </a:p>
                  </a:txBody>
                  <a:tcPr marL="0" marR="0" marT="0" marB="0" anchor="b"/>
                </a:tc>
                <a:tc>
                  <a:txBody>
                    <a:bodyPr/>
                    <a:lstStyle/>
                    <a:p>
                      <a:pPr marR="88900" indent="0" algn="ctr"/>
                      <a:r>
                        <a:rPr lang="id" sz="1050">
                          <a:latin typeface="Bookman Old Style"/>
                        </a:rPr>
                        <a:t>9.289</a:t>
                      </a:r>
                    </a:p>
                  </a:txBody>
                  <a:tcPr marL="0" marR="0" marT="0" marB="0" anchor="b"/>
                </a:tc>
                <a:tc>
                  <a:txBody>
                    <a:bodyPr/>
                    <a:lstStyle/>
                    <a:p>
                      <a:pPr marR="101600" indent="0" algn="r"/>
                      <a:r>
                        <a:rPr lang="id" sz="1050">
                          <a:latin typeface="Bookman Old Style"/>
                        </a:rPr>
                        <a:t>68,65</a:t>
                      </a:r>
                    </a:p>
                  </a:txBody>
                  <a:tcPr marL="0" marR="0" marT="0" marB="0" anchor="b"/>
                </a:tc>
              </a:tr>
              <a:tr h="325197">
                <a:tc>
                  <a:txBody>
                    <a:bodyPr/>
                    <a:lstStyle/>
                    <a:p>
                      <a:pPr indent="0" algn="ctr"/>
                      <a:r>
                        <a:rPr lang="id" sz="1050" dirty="0">
                          <a:latin typeface="Bookman Old Style"/>
                        </a:rPr>
                        <a:t>5</a:t>
                      </a:r>
                    </a:p>
                  </a:txBody>
                  <a:tcPr marL="0" marR="0" marT="0" marB="0" anchor="b"/>
                </a:tc>
                <a:tc>
                  <a:txBody>
                    <a:bodyPr/>
                    <a:lstStyle/>
                    <a:p>
                      <a:pPr indent="0"/>
                      <a:r>
                        <a:rPr lang="id" sz="1050">
                          <a:latin typeface="Bookman Old Style"/>
                        </a:rPr>
                        <a:t>Namang</a:t>
                      </a:r>
                    </a:p>
                  </a:txBody>
                  <a:tcPr marL="0" marR="0" marT="0" marB="0" anchor="b"/>
                </a:tc>
                <a:tc>
                  <a:txBody>
                    <a:bodyPr/>
                    <a:lstStyle/>
                    <a:p>
                      <a:pPr indent="0" algn="r"/>
                      <a:r>
                        <a:rPr lang="id" sz="1050">
                          <a:latin typeface="Bookman Old Style"/>
                        </a:rPr>
                        <a:t>4.603</a:t>
                      </a:r>
                    </a:p>
                  </a:txBody>
                  <a:tcPr marL="0" marR="0" marT="0" marB="0" anchor="b"/>
                </a:tc>
                <a:tc>
                  <a:txBody>
                    <a:bodyPr/>
                    <a:lstStyle/>
                    <a:p>
                      <a:pPr indent="0" algn="r"/>
                      <a:r>
                        <a:rPr lang="id" sz="1050">
                          <a:latin typeface="Bookman Old Style"/>
                        </a:rPr>
                        <a:t>4.289</a:t>
                      </a:r>
                    </a:p>
                  </a:txBody>
                  <a:tcPr marL="0" marR="0" marT="0" marB="0" anchor="b"/>
                </a:tc>
                <a:tc>
                  <a:txBody>
                    <a:bodyPr/>
                    <a:lstStyle/>
                    <a:p>
                      <a:pPr indent="0" algn="r"/>
                      <a:r>
                        <a:rPr lang="id" sz="1050">
                          <a:latin typeface="Bookman Old Style"/>
                        </a:rPr>
                        <a:t>8.892</a:t>
                      </a:r>
                    </a:p>
                  </a:txBody>
                  <a:tcPr marL="0" marR="0" marT="0" marB="0" anchor="b"/>
                </a:tc>
                <a:tc>
                  <a:txBody>
                    <a:bodyPr/>
                    <a:lstStyle/>
                    <a:p>
                      <a:pPr marR="88900" indent="0" algn="ctr"/>
                      <a:r>
                        <a:rPr lang="id" sz="1050">
                          <a:latin typeface="Bookman Old Style"/>
                        </a:rPr>
                        <a:t>3.397</a:t>
                      </a:r>
                    </a:p>
                  </a:txBody>
                  <a:tcPr marL="0" marR="0" marT="0" marB="0" anchor="b"/>
                </a:tc>
                <a:tc>
                  <a:txBody>
                    <a:bodyPr/>
                    <a:lstStyle/>
                    <a:p>
                      <a:pPr marR="76200" indent="0" algn="ctr"/>
                      <a:r>
                        <a:rPr lang="id" sz="1050">
                          <a:latin typeface="Bookman Old Style"/>
                        </a:rPr>
                        <a:t>73,80</a:t>
                      </a:r>
                    </a:p>
                  </a:txBody>
                  <a:tcPr marL="0" marR="0" marT="0" marB="0" anchor="b"/>
                </a:tc>
                <a:tc>
                  <a:txBody>
                    <a:bodyPr/>
                    <a:lstStyle/>
                    <a:p>
                      <a:pPr marR="88900" indent="0" algn="ctr"/>
                      <a:r>
                        <a:rPr lang="id" sz="1050">
                          <a:latin typeface="Bookman Old Style"/>
                        </a:rPr>
                        <a:t>3.267</a:t>
                      </a:r>
                    </a:p>
                  </a:txBody>
                  <a:tcPr marL="0" marR="0" marT="0" marB="0" anchor="b"/>
                </a:tc>
                <a:tc>
                  <a:txBody>
                    <a:bodyPr/>
                    <a:lstStyle/>
                    <a:p>
                      <a:pPr marR="76200" indent="0" algn="ctr"/>
                      <a:r>
                        <a:rPr lang="id" sz="1050">
                          <a:latin typeface="Bookman Old Style"/>
                        </a:rPr>
                        <a:t>76,17</a:t>
                      </a:r>
                    </a:p>
                  </a:txBody>
                  <a:tcPr marL="0" marR="0" marT="0" marB="0" anchor="b"/>
                </a:tc>
                <a:tc>
                  <a:txBody>
                    <a:bodyPr/>
                    <a:lstStyle/>
                    <a:p>
                      <a:pPr marR="88900" indent="0" algn="ctr"/>
                      <a:r>
                        <a:rPr lang="id" sz="1050">
                          <a:latin typeface="Bookman Old Style"/>
                        </a:rPr>
                        <a:t>6.664</a:t>
                      </a:r>
                    </a:p>
                  </a:txBody>
                  <a:tcPr marL="0" marR="0" marT="0" marB="0" anchor="b"/>
                </a:tc>
                <a:tc>
                  <a:txBody>
                    <a:bodyPr/>
                    <a:lstStyle/>
                    <a:p>
                      <a:pPr marR="101600" indent="0" algn="r"/>
                      <a:r>
                        <a:rPr lang="id" sz="1050">
                          <a:latin typeface="Bookman Old Style"/>
                        </a:rPr>
                        <a:t>74,94</a:t>
                      </a:r>
                    </a:p>
                  </a:txBody>
                  <a:tcPr marL="0" marR="0" marT="0" marB="0" anchor="b"/>
                </a:tc>
              </a:tr>
              <a:tr h="317455">
                <a:tc>
                  <a:txBody>
                    <a:bodyPr/>
                    <a:lstStyle/>
                    <a:p>
                      <a:pPr indent="0" algn="ctr"/>
                      <a:r>
                        <a:rPr lang="id" sz="1050" dirty="0">
                          <a:latin typeface="Bookman Old Style"/>
                        </a:rPr>
                        <a:t>6</a:t>
                      </a:r>
                    </a:p>
                  </a:txBody>
                  <a:tcPr marL="0" marR="0" marT="0" marB="0" anchor="b"/>
                </a:tc>
                <a:tc>
                  <a:txBody>
                    <a:bodyPr/>
                    <a:lstStyle/>
                    <a:p>
                      <a:pPr indent="0"/>
                      <a:r>
                        <a:rPr lang="id" sz="1050">
                          <a:latin typeface="Bookman Old Style"/>
                        </a:rPr>
                        <a:t>Lubuk Besar</a:t>
                      </a:r>
                    </a:p>
                  </a:txBody>
                  <a:tcPr marL="0" marR="0" marT="0" marB="0" anchor="b"/>
                </a:tc>
                <a:tc>
                  <a:txBody>
                    <a:bodyPr/>
                    <a:lstStyle/>
                    <a:p>
                      <a:pPr indent="0" algn="r"/>
                      <a:r>
                        <a:rPr lang="id" sz="1050">
                          <a:latin typeface="Bookman Old Style"/>
                        </a:rPr>
                        <a:t>7.092</a:t>
                      </a:r>
                    </a:p>
                  </a:txBody>
                  <a:tcPr marL="0" marR="0" marT="0" marB="0" anchor="b"/>
                </a:tc>
                <a:tc>
                  <a:txBody>
                    <a:bodyPr/>
                    <a:lstStyle/>
                    <a:p>
                      <a:pPr indent="0" algn="r"/>
                      <a:r>
                        <a:rPr lang="id" sz="1050">
                          <a:latin typeface="Bookman Old Style"/>
                        </a:rPr>
                        <a:t>6.214</a:t>
                      </a:r>
                    </a:p>
                  </a:txBody>
                  <a:tcPr marL="0" marR="0" marT="0" marB="0" anchor="b"/>
                </a:tc>
                <a:tc>
                  <a:txBody>
                    <a:bodyPr/>
                    <a:lstStyle/>
                    <a:p>
                      <a:pPr indent="0" algn="r"/>
                      <a:r>
                        <a:rPr lang="id" sz="1050">
                          <a:latin typeface="Bookman Old Style"/>
                        </a:rPr>
                        <a:t>13.306</a:t>
                      </a:r>
                    </a:p>
                  </a:txBody>
                  <a:tcPr marL="0" marR="0" marT="0" marB="0" anchor="b"/>
                </a:tc>
                <a:tc>
                  <a:txBody>
                    <a:bodyPr/>
                    <a:lstStyle/>
                    <a:p>
                      <a:pPr marR="88900" indent="0" algn="ctr"/>
                      <a:r>
                        <a:rPr lang="id" sz="1050">
                          <a:latin typeface="Bookman Old Style"/>
                        </a:rPr>
                        <a:t>4.834</a:t>
                      </a:r>
                    </a:p>
                  </a:txBody>
                  <a:tcPr marL="0" marR="0" marT="0" marB="0" anchor="b"/>
                </a:tc>
                <a:tc>
                  <a:txBody>
                    <a:bodyPr/>
                    <a:lstStyle/>
                    <a:p>
                      <a:pPr marR="76200" indent="0" algn="ctr"/>
                      <a:r>
                        <a:rPr lang="id" sz="1050">
                          <a:latin typeface="Bookman Old Style"/>
                        </a:rPr>
                        <a:t>68,16</a:t>
                      </a:r>
                    </a:p>
                  </a:txBody>
                  <a:tcPr marL="0" marR="0" marT="0" marB="0" anchor="b"/>
                </a:tc>
                <a:tc>
                  <a:txBody>
                    <a:bodyPr/>
                    <a:lstStyle/>
                    <a:p>
                      <a:pPr marR="88900" indent="0" algn="ctr"/>
                      <a:r>
                        <a:rPr lang="id" sz="1050">
                          <a:latin typeface="Bookman Old Style"/>
                        </a:rPr>
                        <a:t>4.307</a:t>
                      </a:r>
                    </a:p>
                  </a:txBody>
                  <a:tcPr marL="0" marR="0" marT="0" marB="0" anchor="b"/>
                </a:tc>
                <a:tc>
                  <a:txBody>
                    <a:bodyPr/>
                    <a:lstStyle/>
                    <a:p>
                      <a:pPr marL="215900" indent="0"/>
                      <a:r>
                        <a:rPr lang="id" sz="1050">
                          <a:latin typeface="Bookman Old Style"/>
                        </a:rPr>
                        <a:t>69,31</a:t>
                      </a:r>
                    </a:p>
                  </a:txBody>
                  <a:tcPr marL="0" marR="0" marT="0" marB="0" anchor="b"/>
                </a:tc>
                <a:tc>
                  <a:txBody>
                    <a:bodyPr/>
                    <a:lstStyle/>
                    <a:p>
                      <a:pPr marR="88900" indent="0" algn="ctr"/>
                      <a:r>
                        <a:rPr lang="id" sz="1050">
                          <a:latin typeface="Bookman Old Style"/>
                        </a:rPr>
                        <a:t>9.141</a:t>
                      </a:r>
                    </a:p>
                  </a:txBody>
                  <a:tcPr marL="0" marR="0" marT="0" marB="0" anchor="b"/>
                </a:tc>
                <a:tc>
                  <a:txBody>
                    <a:bodyPr/>
                    <a:lstStyle/>
                    <a:p>
                      <a:pPr marR="101600" indent="0" algn="r"/>
                      <a:r>
                        <a:rPr lang="id" sz="1050">
                          <a:latin typeface="Bookman Old Style"/>
                        </a:rPr>
                        <a:t>68,70</a:t>
                      </a:r>
                    </a:p>
                  </a:txBody>
                  <a:tcPr marL="0" marR="0" marT="0" marB="0" anchor="b"/>
                </a:tc>
              </a:tr>
              <a:tr h="336812">
                <a:tc gridSpan="2">
                  <a:txBody>
                    <a:bodyPr/>
                    <a:lstStyle/>
                    <a:p>
                      <a:pPr indent="0" algn="ctr"/>
                      <a:r>
                        <a:rPr lang="id" sz="1050">
                          <a:latin typeface="Bookman Old Style"/>
                        </a:rPr>
                        <a:t>JUMLAH</a:t>
                      </a:r>
                    </a:p>
                  </a:txBody>
                  <a:tcPr marL="0" marR="0" marT="0" marB="0" anchor="b"/>
                </a:tc>
                <a:tc hMerge="1">
                  <a:txBody>
                    <a:bodyPr/>
                    <a:lstStyle/>
                    <a:p>
                      <a:endParaRPr sz="1300"/>
                    </a:p>
                  </a:txBody>
                  <a:tcPr marL="0" marR="0" marT="0" marB="0"/>
                </a:tc>
                <a:tc>
                  <a:txBody>
                    <a:bodyPr/>
                    <a:lstStyle/>
                    <a:p>
                      <a:pPr indent="0" algn="r"/>
                      <a:r>
                        <a:rPr lang="id" sz="1050">
                          <a:latin typeface="Bookman Old Style"/>
                        </a:rPr>
                        <a:t>49.857</a:t>
                      </a:r>
                    </a:p>
                  </a:txBody>
                  <a:tcPr marL="0" marR="0" marT="0" marB="0" anchor="b"/>
                </a:tc>
                <a:tc>
                  <a:txBody>
                    <a:bodyPr/>
                    <a:lstStyle/>
                    <a:p>
                      <a:pPr indent="0" algn="r"/>
                      <a:r>
                        <a:rPr lang="id" sz="1050">
                          <a:latin typeface="Bookman Old Style"/>
                        </a:rPr>
                        <a:t>45.802</a:t>
                      </a:r>
                    </a:p>
                  </a:txBody>
                  <a:tcPr marL="0" marR="0" marT="0" marB="0" anchor="b"/>
                </a:tc>
                <a:tc>
                  <a:txBody>
                    <a:bodyPr/>
                    <a:lstStyle/>
                    <a:p>
                      <a:pPr indent="0" algn="r"/>
                      <a:r>
                        <a:rPr lang="id" sz="1050">
                          <a:latin typeface="Bookman Old Style"/>
                        </a:rPr>
                        <a:t>95,659</a:t>
                      </a:r>
                    </a:p>
                  </a:txBody>
                  <a:tcPr marL="0" marR="0" marT="0" marB="0" anchor="b"/>
                </a:tc>
                <a:tc>
                  <a:txBody>
                    <a:bodyPr/>
                    <a:lstStyle/>
                    <a:p>
                      <a:pPr marL="152400" indent="0"/>
                      <a:r>
                        <a:rPr lang="id" sz="1050">
                          <a:latin typeface="Bookman Old Style"/>
                        </a:rPr>
                        <a:t>34.446</a:t>
                      </a:r>
                    </a:p>
                  </a:txBody>
                  <a:tcPr marL="0" marR="0" marT="0" marB="0" anchor="b"/>
                </a:tc>
                <a:tc>
                  <a:txBody>
                    <a:bodyPr/>
                    <a:lstStyle/>
                    <a:p>
                      <a:pPr marR="76200" indent="0" algn="ctr"/>
                      <a:r>
                        <a:rPr lang="id" sz="1050">
                          <a:latin typeface="Bookman Old Style"/>
                        </a:rPr>
                        <a:t>69,09</a:t>
                      </a:r>
                    </a:p>
                  </a:txBody>
                  <a:tcPr marL="0" marR="0" marT="0" marB="0" anchor="b"/>
                </a:tc>
                <a:tc>
                  <a:txBody>
                    <a:bodyPr/>
                    <a:lstStyle/>
                    <a:p>
                      <a:pPr marL="165100" indent="0"/>
                      <a:r>
                        <a:rPr lang="id" sz="1050">
                          <a:latin typeface="Bookman Old Style"/>
                        </a:rPr>
                        <a:t>32.174</a:t>
                      </a:r>
                    </a:p>
                  </a:txBody>
                  <a:tcPr marL="0" marR="0" marT="0" marB="0" anchor="b"/>
                </a:tc>
                <a:tc>
                  <a:txBody>
                    <a:bodyPr/>
                    <a:lstStyle/>
                    <a:p>
                      <a:pPr indent="0"/>
                      <a:r>
                        <a:rPr lang="id" sz="1050">
                          <a:latin typeface="Bookman Old Style"/>
                        </a:rPr>
                        <a:t>_ ™,25_</a:t>
                      </a:r>
                    </a:p>
                  </a:txBody>
                  <a:tcPr marL="0" marR="0" marT="0" marB="0" anchor="b"/>
                </a:tc>
                <a:tc>
                  <a:txBody>
                    <a:bodyPr/>
                    <a:lstStyle/>
                    <a:p>
                      <a:pPr indent="0" algn="r"/>
                      <a:r>
                        <a:rPr lang="id" sz="1050">
                          <a:latin typeface="Bookman Old Style"/>
                        </a:rPr>
                        <a:t>66.620</a:t>
                      </a:r>
                    </a:p>
                  </a:txBody>
                  <a:tcPr marL="0" marR="0" marT="0" marB="0" anchor="b"/>
                </a:tc>
                <a:tc>
                  <a:txBody>
                    <a:bodyPr/>
                    <a:lstStyle/>
                    <a:p>
                      <a:pPr marR="101600" indent="0" algn="r"/>
                      <a:r>
                        <a:rPr lang="id" sz="1050" dirty="0">
                          <a:latin typeface="Bookman Old Style"/>
                        </a:rPr>
                        <a:t>69,64</a:t>
                      </a:r>
                    </a:p>
                  </a:txBody>
                  <a:tcPr marL="0" marR="0" marT="0" marB="0" anchor="b"/>
                </a:tc>
              </a:tr>
            </a:tbl>
          </a:graphicData>
        </a:graphic>
      </p:graphicFrame>
      <p:sp>
        <p:nvSpPr>
          <p:cNvPr id="13" name="Rectangle 12"/>
          <p:cNvSpPr/>
          <p:nvPr/>
        </p:nvSpPr>
        <p:spPr>
          <a:xfrm>
            <a:off x="6770048" y="5096976"/>
            <a:ext cx="1655064" cy="649224"/>
          </a:xfrm>
          <a:prstGeom prst="rect">
            <a:avLst/>
          </a:prstGeom>
        </p:spPr>
        <p:txBody>
          <a:bodyPr lIns="0" tIns="0" rIns="0" bIns="0">
            <a:noAutofit/>
          </a:bodyPr>
          <a:lstStyle/>
          <a:p>
            <a:pPr indent="0" algn="ctr">
              <a:lnSpc>
                <a:spcPts val="1368"/>
              </a:lnSpc>
            </a:pPr>
            <a:r>
              <a:rPr lang="id" sz="950">
                <a:latin typeface="Bookman Old Style"/>
              </a:rPr>
              <a:t>Koba, Desember 2014 Komisi Pemilihan Umum Kabupaten Bangka Tengah Ketua,</a:t>
            </a:r>
          </a:p>
        </p:txBody>
      </p:sp>
      <p:sp>
        <p:nvSpPr>
          <p:cNvPr id="14" name="Rectangle 13"/>
          <p:cNvSpPr/>
          <p:nvPr/>
        </p:nvSpPr>
        <p:spPr>
          <a:xfrm>
            <a:off x="6770048" y="5980896"/>
            <a:ext cx="1655064" cy="97536"/>
          </a:xfrm>
          <a:prstGeom prst="rect">
            <a:avLst/>
          </a:prstGeom>
        </p:spPr>
        <p:txBody>
          <a:bodyPr wrap="none" lIns="0" tIns="0" rIns="0" bIns="0">
            <a:noAutofit/>
          </a:bodyPr>
          <a:lstStyle/>
          <a:p>
            <a:pPr marL="728980" indent="0">
              <a:spcBef>
                <a:spcPts val="1050"/>
              </a:spcBef>
            </a:pPr>
            <a:r>
              <a:rPr lang="id" sz="950">
                <a:latin typeface="Bookman Old Style"/>
              </a:rPr>
              <a:t>Ttd</a:t>
            </a:r>
          </a:p>
        </p:txBody>
      </p:sp>
      <p:sp>
        <p:nvSpPr>
          <p:cNvPr id="15" name="Rectangle 14"/>
          <p:cNvSpPr/>
          <p:nvPr/>
        </p:nvSpPr>
        <p:spPr>
          <a:xfrm>
            <a:off x="6770048" y="6328368"/>
            <a:ext cx="1655064" cy="124968"/>
          </a:xfrm>
          <a:prstGeom prst="rect">
            <a:avLst/>
          </a:prstGeom>
        </p:spPr>
        <p:txBody>
          <a:bodyPr wrap="none" lIns="0" tIns="0" rIns="0" bIns="0">
            <a:noAutofit/>
          </a:bodyPr>
          <a:lstStyle/>
          <a:p>
            <a:pPr marL="101600" indent="0"/>
            <a:r>
              <a:rPr lang="id" sz="900" b="1">
                <a:latin typeface="Bookman Old Style"/>
              </a:rPr>
              <a:t>SURYANSYAH, HS.A.Md</a:t>
            </a:r>
          </a:p>
        </p:txBody>
      </p:sp>
    </p:spTree>
    <p:extLst>
      <p:ext uri="{BB962C8B-B14F-4D97-AF65-F5344CB8AC3E}">
        <p14:creationId xmlns:p14="http://schemas.microsoft.com/office/powerpoint/2010/main" val="776260289"/>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72016" y="177576"/>
            <a:ext cx="6693408" cy="911352"/>
          </a:xfrm>
          <a:prstGeom prst="rect">
            <a:avLst/>
          </a:prstGeom>
        </p:spPr>
        <p:txBody>
          <a:bodyPr lIns="0" tIns="0" rIns="0" bIns="0">
            <a:noAutofit/>
          </a:bodyPr>
          <a:lstStyle/>
          <a:p>
            <a:pPr indent="0" algn="ctr">
              <a:lnSpc>
                <a:spcPts val="1896"/>
              </a:lnSpc>
            </a:pPr>
            <a:r>
              <a:rPr lang="id" sz="1500" dirty="0">
                <a:latin typeface="Bookman Old Style"/>
              </a:rPr>
              <a:t>REKAPITULASI TINGKAT PARTISIPASI MASYARAKAT DALAM PEMILIHAN UMUM BUPATI DAN WAKIL BUPATI TAHUN 2010 PROVINSI KEPULAUAN BANGKA BELITUNG KABUPATEN BANGKA TENGAH</a:t>
            </a:r>
          </a:p>
        </p:txBody>
      </p:sp>
      <p:graphicFrame>
        <p:nvGraphicFramePr>
          <p:cNvPr id="4" name="Table 3"/>
          <p:cNvGraphicFramePr>
            <a:graphicFrameLocks noGrp="1"/>
          </p:cNvGraphicFramePr>
          <p:nvPr>
            <p:extLst>
              <p:ext uri="{D42A27DB-BD31-4B8C-83A1-F6EECF244321}">
                <p14:modId xmlns:p14="http://schemas.microsoft.com/office/powerpoint/2010/main" val="141150898"/>
              </p:ext>
            </p:extLst>
          </p:nvPr>
        </p:nvGraphicFramePr>
        <p:xfrm>
          <a:off x="251520" y="1268760"/>
          <a:ext cx="8506968" cy="3672409"/>
        </p:xfrm>
        <a:graphic>
          <a:graphicData uri="http://schemas.openxmlformats.org/drawingml/2006/table">
            <a:tbl>
              <a:tblPr/>
              <a:tblGrid>
                <a:gridCol w="323088"/>
                <a:gridCol w="1280160"/>
                <a:gridCol w="865632"/>
                <a:gridCol w="765048"/>
                <a:gridCol w="890016"/>
                <a:gridCol w="716280"/>
                <a:gridCol w="694944"/>
                <a:gridCol w="722376"/>
                <a:gridCol w="688848"/>
                <a:gridCol w="737616"/>
                <a:gridCol w="822960"/>
              </a:tblGrid>
              <a:tr h="287337">
                <a:tc>
                  <a:txBody>
                    <a:bodyPr/>
                    <a:lstStyle/>
                    <a:p>
                      <a:endParaRPr sz="1100" dirty="0"/>
                    </a:p>
                  </a:txBody>
                  <a:tcPr marL="0" marR="0" marT="0" marB="0"/>
                </a:tc>
                <a:tc>
                  <a:txBody>
                    <a:bodyPr/>
                    <a:lstStyle/>
                    <a:p>
                      <a:endParaRPr sz="1100"/>
                    </a:p>
                  </a:txBody>
                  <a:tcPr marL="0" marR="0" marT="0" marB="0"/>
                </a:tc>
                <a:tc gridSpan="9">
                  <a:txBody>
                    <a:bodyPr/>
                    <a:lstStyle/>
                    <a:p>
                      <a:pPr indent="0" algn="ctr"/>
                      <a:r>
                        <a:rPr lang="id" sz="850" b="1">
                          <a:latin typeface="Bookman Old Style"/>
                        </a:rPr>
                        <a:t>Tingkat Partisipasi</a:t>
                      </a:r>
                    </a:p>
                  </a:txBody>
                  <a:tcPr marL="0" marR="0" marT="0" marB="0" anchor="b"/>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r>
              <a:tr h="271593">
                <a:tc>
                  <a:txBody>
                    <a:bodyPr/>
                    <a:lstStyle/>
                    <a:p>
                      <a:endParaRPr sz="1000"/>
                    </a:p>
                  </a:txBody>
                  <a:tcPr marL="0" marR="0" marT="0" marB="0"/>
                </a:tc>
                <a:tc>
                  <a:txBody>
                    <a:bodyPr/>
                    <a:lstStyle/>
                    <a:p>
                      <a:endParaRPr sz="1000"/>
                    </a:p>
                  </a:txBody>
                  <a:tcPr marL="0" marR="0" marT="0" marB="0"/>
                </a:tc>
                <a:tc gridSpan="3">
                  <a:txBody>
                    <a:bodyPr/>
                    <a:lstStyle/>
                    <a:p>
                      <a:pPr indent="0" algn="ctr"/>
                      <a:r>
                        <a:rPr lang="id" sz="750" b="1">
                          <a:latin typeface="Bookman Old Style"/>
                        </a:rPr>
                        <a:t>Jumlah Pemilih (DPT)</a:t>
                      </a:r>
                    </a:p>
                  </a:txBody>
                  <a:tcPr marL="0" marR="0" marT="0" marB="0" anchor="b"/>
                </a:tc>
                <a:tc hMerge="1">
                  <a:txBody>
                    <a:bodyPr/>
                    <a:lstStyle/>
                    <a:p>
                      <a:endParaRPr sz="1000"/>
                    </a:p>
                  </a:txBody>
                  <a:tcPr marL="0" marR="0" marT="0" marB="0"/>
                </a:tc>
                <a:tc hMerge="1">
                  <a:txBody>
                    <a:bodyPr/>
                    <a:lstStyle/>
                    <a:p>
                      <a:endParaRPr sz="1000"/>
                    </a:p>
                  </a:txBody>
                  <a:tcPr marL="0" marR="0" marT="0" marB="0"/>
                </a:tc>
                <a:tc gridSpan="5">
                  <a:txBody>
                    <a:bodyPr/>
                    <a:lstStyle/>
                    <a:p>
                      <a:pPr indent="0" algn="ctr"/>
                      <a:r>
                        <a:rPr lang="id" sz="850" b="1">
                          <a:latin typeface="Bookman Old Style"/>
                        </a:rPr>
                        <a:t>Jumlah Pengguna Hak Pilih (DPT)</a:t>
                      </a:r>
                    </a:p>
                  </a:txBody>
                  <a:tcPr marL="0" marR="0" marT="0" marB="0" anchor="b"/>
                </a:tc>
                <a:tc hMerge="1">
                  <a:txBody>
                    <a:bodyPr/>
                    <a:lstStyle/>
                    <a:p>
                      <a:endParaRPr sz="1000"/>
                    </a:p>
                  </a:txBody>
                  <a:tcPr marL="0" marR="0" marT="0" marB="0"/>
                </a:tc>
                <a:tc hMerge="1">
                  <a:txBody>
                    <a:bodyPr/>
                    <a:lstStyle/>
                    <a:p>
                      <a:endParaRPr sz="1000"/>
                    </a:p>
                  </a:txBody>
                  <a:tcPr marL="0" marR="0" marT="0" marB="0"/>
                </a:tc>
                <a:tc hMerge="1">
                  <a:txBody>
                    <a:bodyPr/>
                    <a:lstStyle/>
                    <a:p>
                      <a:endParaRPr sz="1000"/>
                    </a:p>
                  </a:txBody>
                  <a:tcPr marL="0" marR="0" marT="0" marB="0"/>
                </a:tc>
                <a:tc hMerge="1">
                  <a:txBody>
                    <a:bodyPr/>
                    <a:lstStyle/>
                    <a:p>
                      <a:endParaRPr sz="1000"/>
                    </a:p>
                  </a:txBody>
                  <a:tcPr marL="0" marR="0" marT="0" marB="0"/>
                </a:tc>
                <a:tc>
                  <a:txBody>
                    <a:bodyPr/>
                    <a:lstStyle/>
                    <a:p>
                      <a:endParaRPr sz="1000"/>
                    </a:p>
                  </a:txBody>
                  <a:tcPr marL="0" marR="0" marT="0" marB="0"/>
                </a:tc>
              </a:tr>
              <a:tr h="535313">
                <a:tc>
                  <a:txBody>
                    <a:bodyPr/>
                    <a:lstStyle/>
                    <a:p>
                      <a:pPr marL="127000" indent="0"/>
                      <a:r>
                        <a:rPr lang="en-US" sz="850" b="1">
                          <a:latin typeface="Bookman Old Style"/>
                        </a:rPr>
                        <a:t>NO</a:t>
                      </a:r>
                    </a:p>
                  </a:txBody>
                  <a:tcPr marL="0" marR="0" marT="0" marB="0"/>
                </a:tc>
                <a:tc>
                  <a:txBody>
                    <a:bodyPr/>
                    <a:lstStyle/>
                    <a:p>
                      <a:pPr indent="0" algn="ctr"/>
                      <a:r>
                        <a:rPr lang="id" sz="850" b="1">
                          <a:latin typeface="Bookman Old Style"/>
                        </a:rPr>
                        <a:t>Kecamatan</a:t>
                      </a:r>
                    </a:p>
                  </a:txBody>
                  <a:tcPr marL="0" marR="0" marT="0" marB="0"/>
                </a:tc>
                <a:tc>
                  <a:txBody>
                    <a:bodyPr/>
                    <a:lstStyle/>
                    <a:p>
                      <a:pPr indent="0" algn="ctr"/>
                      <a:r>
                        <a:rPr lang="id" sz="850" b="1">
                          <a:latin typeface="Bookman Old Style"/>
                        </a:rPr>
                        <a:t>L</a:t>
                      </a:r>
                    </a:p>
                  </a:txBody>
                  <a:tcPr marL="0" marR="0" marT="0" marB="0" anchor="ctr"/>
                </a:tc>
                <a:tc>
                  <a:txBody>
                    <a:bodyPr/>
                    <a:lstStyle/>
                    <a:p>
                      <a:pPr marR="76200" indent="0" algn="ctr"/>
                      <a:r>
                        <a:rPr lang="id" sz="850" b="1">
                          <a:latin typeface="Bookman Old Style"/>
                        </a:rPr>
                        <a:t>P</a:t>
                      </a:r>
                    </a:p>
                  </a:txBody>
                  <a:tcPr marL="0" marR="0" marT="0" marB="0" anchor="ctr"/>
                </a:tc>
                <a:tc>
                  <a:txBody>
                    <a:bodyPr/>
                    <a:lstStyle/>
                    <a:p>
                      <a:pPr indent="0" algn="ctr"/>
                      <a:r>
                        <a:rPr lang="id" sz="850" b="1">
                          <a:latin typeface="Bookman Old Style"/>
                        </a:rPr>
                        <a:t>Jumlah</a:t>
                      </a:r>
                    </a:p>
                  </a:txBody>
                  <a:tcPr marL="0" marR="0" marT="0" marB="0" anchor="ctr"/>
                </a:tc>
                <a:tc>
                  <a:txBody>
                    <a:bodyPr/>
                    <a:lstStyle/>
                    <a:p>
                      <a:pPr indent="0" algn="ctr"/>
                      <a:r>
                        <a:rPr lang="id" sz="850" b="1">
                          <a:latin typeface="Bookman Old Style"/>
                        </a:rPr>
                        <a:t>L</a:t>
                      </a:r>
                    </a:p>
                  </a:txBody>
                  <a:tcPr marL="0" marR="0" marT="0" marB="0" anchor="ctr"/>
                </a:tc>
                <a:tc>
                  <a:txBody>
                    <a:bodyPr/>
                    <a:lstStyle/>
                    <a:p>
                      <a:pPr indent="0" algn="ctr"/>
                      <a:r>
                        <a:rPr lang="id" sz="1050">
                          <a:latin typeface="Bookman Old Style"/>
                        </a:rPr>
                        <a:t>%</a:t>
                      </a:r>
                    </a:p>
                  </a:txBody>
                  <a:tcPr marL="0" marR="0" marT="0" marB="0" anchor="ctr"/>
                </a:tc>
                <a:tc>
                  <a:txBody>
                    <a:bodyPr/>
                    <a:lstStyle/>
                    <a:p>
                      <a:pPr indent="0" algn="ctr"/>
                      <a:r>
                        <a:rPr lang="id" sz="850" b="1">
                          <a:latin typeface="Bookman Old Style"/>
                        </a:rPr>
                        <a:t>P</a:t>
                      </a:r>
                    </a:p>
                  </a:txBody>
                  <a:tcPr marL="0" marR="0" marT="0" marB="0" anchor="ctr"/>
                </a:tc>
                <a:tc>
                  <a:txBody>
                    <a:bodyPr/>
                    <a:lstStyle/>
                    <a:p>
                      <a:pPr indent="0" algn="ctr"/>
                      <a:r>
                        <a:rPr lang="id" sz="1050">
                          <a:latin typeface="Bookman Old Style"/>
                        </a:rPr>
                        <a:t>%</a:t>
                      </a:r>
                    </a:p>
                  </a:txBody>
                  <a:tcPr marL="0" marR="0" marT="0" marB="0" anchor="ctr"/>
                </a:tc>
                <a:tc>
                  <a:txBody>
                    <a:bodyPr/>
                    <a:lstStyle/>
                    <a:p>
                      <a:pPr indent="0" algn="r"/>
                      <a:r>
                        <a:rPr lang="id" sz="850" b="1">
                          <a:latin typeface="Bookman Old Style"/>
                        </a:rPr>
                        <a:t>Jumlah</a:t>
                      </a:r>
                    </a:p>
                  </a:txBody>
                  <a:tcPr marL="0" marR="0" marT="0" marB="0" anchor="ctr"/>
                </a:tc>
                <a:tc>
                  <a:txBody>
                    <a:bodyPr/>
                    <a:lstStyle/>
                    <a:p>
                      <a:pPr indent="0" algn="ctr"/>
                      <a:r>
                        <a:rPr lang="id" sz="1050">
                          <a:latin typeface="Bookman Old Style"/>
                        </a:rPr>
                        <a:t>%</a:t>
                      </a:r>
                    </a:p>
                  </a:txBody>
                  <a:tcPr marL="0" marR="0" marT="0" marB="0" anchor="ctr"/>
                </a:tc>
              </a:tr>
              <a:tr h="275529">
                <a:tc>
                  <a:txBody>
                    <a:bodyPr/>
                    <a:lstStyle/>
                    <a:p>
                      <a:endParaRPr sz="1100"/>
                    </a:p>
                  </a:txBody>
                  <a:tcPr marL="0" marR="0" marT="0" marB="0"/>
                </a:tc>
                <a:tc>
                  <a:txBody>
                    <a:bodyPr/>
                    <a:lstStyle/>
                    <a:p>
                      <a:endParaRPr sz="1100"/>
                    </a:p>
                  </a:txBody>
                  <a:tcPr marL="0" marR="0" marT="0" marB="0"/>
                </a:tc>
                <a:tc>
                  <a:txBody>
                    <a:bodyPr/>
                    <a:lstStyle/>
                    <a:p>
                      <a:pPr indent="0" algn="ctr"/>
                      <a:r>
                        <a:rPr lang="id" sz="850" b="1">
                          <a:latin typeface="Bookman Old Style"/>
                        </a:rPr>
                        <a:t>1</a:t>
                      </a:r>
                    </a:p>
                  </a:txBody>
                  <a:tcPr marL="0" marR="0" marT="0" marB="0" anchor="b"/>
                </a:tc>
                <a:tc>
                  <a:txBody>
                    <a:bodyPr/>
                    <a:lstStyle/>
                    <a:p>
                      <a:pPr marR="76200" indent="0" algn="ctr"/>
                      <a:r>
                        <a:rPr lang="id" sz="850" b="1">
                          <a:latin typeface="Bookman Old Style"/>
                        </a:rPr>
                        <a:t>2</a:t>
                      </a:r>
                    </a:p>
                  </a:txBody>
                  <a:tcPr marL="0" marR="0" marT="0" marB="0" anchor="b"/>
                </a:tc>
                <a:tc>
                  <a:txBody>
                    <a:bodyPr/>
                    <a:lstStyle/>
                    <a:p>
                      <a:pPr indent="0" algn="ctr"/>
                      <a:r>
                        <a:rPr lang="id" sz="850" b="1">
                          <a:latin typeface="Bookman Old Style"/>
                        </a:rPr>
                        <a:t>5</a:t>
                      </a:r>
                    </a:p>
                  </a:txBody>
                  <a:tcPr marL="0" marR="0" marT="0" marB="0" anchor="b"/>
                </a:tc>
                <a:tc>
                  <a:txBody>
                    <a:bodyPr/>
                    <a:lstStyle/>
                    <a:p>
                      <a:pPr indent="0" algn="ctr"/>
                      <a:r>
                        <a:rPr lang="id" sz="850" b="1">
                          <a:latin typeface="Bookman Old Style"/>
                        </a:rPr>
                        <a:t>6</a:t>
                      </a:r>
                    </a:p>
                  </a:txBody>
                  <a:tcPr marL="0" marR="0" marT="0" marB="0" anchor="b"/>
                </a:tc>
                <a:tc>
                  <a:txBody>
                    <a:bodyPr/>
                    <a:lstStyle/>
                    <a:p>
                      <a:pPr indent="0" algn="ctr"/>
                      <a:r>
                        <a:rPr lang="id" sz="850" b="1">
                          <a:latin typeface="Bookman Old Style"/>
                        </a:rPr>
                        <a:t>7</a:t>
                      </a:r>
                    </a:p>
                  </a:txBody>
                  <a:tcPr marL="0" marR="0" marT="0" marB="0" anchor="b"/>
                </a:tc>
                <a:tc>
                  <a:txBody>
                    <a:bodyPr/>
                    <a:lstStyle/>
                    <a:p>
                      <a:pPr indent="0" algn="ctr"/>
                      <a:r>
                        <a:rPr lang="id" sz="850" b="1">
                          <a:latin typeface="Bookman Old Style"/>
                        </a:rPr>
                        <a:t>8</a:t>
                      </a:r>
                    </a:p>
                  </a:txBody>
                  <a:tcPr marL="0" marR="0" marT="0" marB="0" anchor="b"/>
                </a:tc>
                <a:tc>
                  <a:txBody>
                    <a:bodyPr/>
                    <a:lstStyle/>
                    <a:p>
                      <a:pPr indent="0" algn="ctr"/>
                      <a:r>
                        <a:rPr lang="id" sz="850" b="1">
                          <a:latin typeface="Bookman Old Style"/>
                        </a:rPr>
                        <a:t>9</a:t>
                      </a:r>
                    </a:p>
                  </a:txBody>
                  <a:tcPr marL="0" marR="0" marT="0" marB="0" anchor="b"/>
                </a:tc>
                <a:tc>
                  <a:txBody>
                    <a:bodyPr/>
                    <a:lstStyle/>
                    <a:p>
                      <a:pPr marR="88900" indent="0" algn="ctr"/>
                      <a:r>
                        <a:rPr lang="id" sz="850" b="1">
                          <a:latin typeface="Bookman Old Style"/>
                        </a:rPr>
                        <a:t>14</a:t>
                      </a:r>
                    </a:p>
                  </a:txBody>
                  <a:tcPr marL="0" marR="0" marT="0" marB="0" anchor="b"/>
                </a:tc>
                <a:tc>
                  <a:txBody>
                    <a:bodyPr/>
                    <a:lstStyle/>
                    <a:p>
                      <a:pPr indent="0" algn="ctr"/>
                      <a:r>
                        <a:rPr lang="id" sz="850" b="1">
                          <a:latin typeface="Bookman Old Style"/>
                        </a:rPr>
                        <a:t>15</a:t>
                      </a:r>
                    </a:p>
                  </a:txBody>
                  <a:tcPr marL="0" marR="0" marT="0" marB="0" anchor="b"/>
                </a:tc>
              </a:tr>
              <a:tr h="322763">
                <a:tc>
                  <a:txBody>
                    <a:bodyPr/>
                    <a:lstStyle/>
                    <a:p>
                      <a:pPr marL="152400" indent="0"/>
                      <a:r>
                        <a:rPr lang="id" sz="1050">
                          <a:latin typeface="Bookman Old Style"/>
                        </a:rPr>
                        <a:t>1</a:t>
                      </a:r>
                    </a:p>
                  </a:txBody>
                  <a:tcPr marL="0" marR="0" marT="0" marB="0" anchor="b"/>
                </a:tc>
                <a:tc>
                  <a:txBody>
                    <a:bodyPr/>
                    <a:lstStyle/>
                    <a:p>
                      <a:pPr indent="0"/>
                      <a:r>
                        <a:rPr lang="id" sz="1050">
                          <a:latin typeface="Bookman Old Style"/>
                        </a:rPr>
                        <a:t>Koba</a:t>
                      </a:r>
                    </a:p>
                  </a:txBody>
                  <a:tcPr marL="0" marR="0" marT="0" marB="0" anchor="b"/>
                </a:tc>
                <a:tc>
                  <a:txBody>
                    <a:bodyPr/>
                    <a:lstStyle/>
                    <a:p>
                      <a:pPr indent="0" algn="r"/>
                      <a:r>
                        <a:rPr lang="id" sz="1050">
                          <a:latin typeface="Bookman Old Style"/>
                        </a:rPr>
                        <a:t>11.871</a:t>
                      </a:r>
                    </a:p>
                  </a:txBody>
                  <a:tcPr marL="0" marR="0" marT="0" marB="0" anchor="b"/>
                </a:tc>
                <a:tc>
                  <a:txBody>
                    <a:bodyPr/>
                    <a:lstStyle/>
                    <a:p>
                      <a:pPr indent="0" algn="r"/>
                      <a:r>
                        <a:rPr lang="id" sz="1050">
                          <a:latin typeface="Bookman Old Style"/>
                        </a:rPr>
                        <a:t>11.050</a:t>
                      </a:r>
                    </a:p>
                  </a:txBody>
                  <a:tcPr marL="0" marR="0" marT="0" marB="0" anchor="b"/>
                </a:tc>
                <a:tc>
                  <a:txBody>
                    <a:bodyPr/>
                    <a:lstStyle/>
                    <a:p>
                      <a:pPr indent="0" algn="r"/>
                      <a:r>
                        <a:rPr lang="id" sz="1050">
                          <a:latin typeface="Bookman Old Style"/>
                        </a:rPr>
                        <a:t>22,921</a:t>
                      </a:r>
                    </a:p>
                  </a:txBody>
                  <a:tcPr marL="0" marR="0" marT="0" marB="0" anchor="b"/>
                </a:tc>
                <a:tc>
                  <a:txBody>
                    <a:bodyPr/>
                    <a:lstStyle/>
                    <a:p>
                      <a:pPr indent="0" algn="r"/>
                      <a:r>
                        <a:rPr lang="id" sz="1050">
                          <a:latin typeface="Bookman Old Style"/>
                        </a:rPr>
                        <a:t>8.477</a:t>
                      </a:r>
                    </a:p>
                  </a:txBody>
                  <a:tcPr marL="0" marR="0" marT="0" marB="0" anchor="b"/>
                </a:tc>
                <a:tc>
                  <a:txBody>
                    <a:bodyPr/>
                    <a:lstStyle/>
                    <a:p>
                      <a:pPr indent="0" algn="r"/>
                      <a:r>
                        <a:rPr lang="id" sz="1050">
                          <a:latin typeface="Bookman Old Style"/>
                        </a:rPr>
                        <a:t>71,41</a:t>
                      </a:r>
                    </a:p>
                  </a:txBody>
                  <a:tcPr marL="0" marR="0" marT="0" marB="0" anchor="b"/>
                </a:tc>
                <a:tc>
                  <a:txBody>
                    <a:bodyPr/>
                    <a:lstStyle/>
                    <a:p>
                      <a:pPr indent="0" algn="r"/>
                      <a:r>
                        <a:rPr lang="id" sz="1050">
                          <a:latin typeface="Bookman Old Style"/>
                        </a:rPr>
                        <a:t>8.381</a:t>
                      </a:r>
                    </a:p>
                  </a:txBody>
                  <a:tcPr marL="0" marR="0" marT="0" marB="0" anchor="b"/>
                </a:tc>
                <a:tc>
                  <a:txBody>
                    <a:bodyPr/>
                    <a:lstStyle/>
                    <a:p>
                      <a:pPr marL="228600" indent="0"/>
                      <a:r>
                        <a:rPr lang="id" sz="1050">
                          <a:latin typeface="Bookman Old Style"/>
                        </a:rPr>
                        <a:t>75,85</a:t>
                      </a:r>
                    </a:p>
                  </a:txBody>
                  <a:tcPr marL="0" marR="0" marT="0" marB="0" anchor="b"/>
                </a:tc>
                <a:tc>
                  <a:txBody>
                    <a:bodyPr/>
                    <a:lstStyle/>
                    <a:p>
                      <a:pPr indent="0" algn="r"/>
                      <a:r>
                        <a:rPr lang="id" sz="1050">
                          <a:latin typeface="Bookman Old Style"/>
                        </a:rPr>
                        <a:t>16.858</a:t>
                      </a:r>
                    </a:p>
                  </a:txBody>
                  <a:tcPr marL="0" marR="0" marT="0" marB="0" anchor="b"/>
                </a:tc>
                <a:tc>
                  <a:txBody>
                    <a:bodyPr/>
                    <a:lstStyle/>
                    <a:p>
                      <a:pPr marR="88900" indent="0" algn="r"/>
                      <a:r>
                        <a:rPr lang="id" sz="1050">
                          <a:latin typeface="Bookman Old Style"/>
                        </a:rPr>
                        <a:t>73,55</a:t>
                      </a:r>
                    </a:p>
                  </a:txBody>
                  <a:tcPr marL="0" marR="0" marT="0" marB="0" anchor="b"/>
                </a:tc>
              </a:tr>
              <a:tr h="326699">
                <a:tc>
                  <a:txBody>
                    <a:bodyPr/>
                    <a:lstStyle/>
                    <a:p>
                      <a:pPr marL="127000" indent="0"/>
                      <a:r>
                        <a:rPr lang="id" sz="1050">
                          <a:latin typeface="Bookman Old Style"/>
                        </a:rPr>
                        <a:t>2</a:t>
                      </a:r>
                    </a:p>
                  </a:txBody>
                  <a:tcPr marL="0" marR="0" marT="0" marB="0" anchor="b"/>
                </a:tc>
                <a:tc>
                  <a:txBody>
                    <a:bodyPr/>
                    <a:lstStyle/>
                    <a:p>
                      <a:pPr indent="0"/>
                      <a:r>
                        <a:rPr lang="id" sz="1050">
                          <a:latin typeface="Bookman Old Style"/>
                        </a:rPr>
                        <a:t>Pangkalan Baru</a:t>
                      </a:r>
                    </a:p>
                  </a:txBody>
                  <a:tcPr marL="0" marR="0" marT="0" marB="0" anchor="b"/>
                </a:tc>
                <a:tc>
                  <a:txBody>
                    <a:bodyPr/>
                    <a:lstStyle/>
                    <a:p>
                      <a:pPr indent="0" algn="r"/>
                      <a:r>
                        <a:rPr lang="id" sz="1050">
                          <a:latin typeface="Bookman Old Style"/>
                        </a:rPr>
                        <a:t>12.505</a:t>
                      </a:r>
                    </a:p>
                  </a:txBody>
                  <a:tcPr marL="0" marR="0" marT="0" marB="0" anchor="b"/>
                </a:tc>
                <a:tc>
                  <a:txBody>
                    <a:bodyPr/>
                    <a:lstStyle/>
                    <a:p>
                      <a:pPr indent="0" algn="r"/>
                      <a:r>
                        <a:rPr lang="id" sz="1050">
                          <a:latin typeface="Bookman Old Style"/>
                        </a:rPr>
                        <a:t>12.135</a:t>
                      </a:r>
                    </a:p>
                  </a:txBody>
                  <a:tcPr marL="0" marR="0" marT="0" marB="0" anchor="b"/>
                </a:tc>
                <a:tc>
                  <a:txBody>
                    <a:bodyPr/>
                    <a:lstStyle/>
                    <a:p>
                      <a:pPr indent="0" algn="r"/>
                      <a:r>
                        <a:rPr lang="id" sz="1050">
                          <a:latin typeface="Bookman Old Style"/>
                        </a:rPr>
                        <a:t>24.640</a:t>
                      </a:r>
                    </a:p>
                  </a:txBody>
                  <a:tcPr marL="0" marR="0" marT="0" marB="0" anchor="b"/>
                </a:tc>
                <a:tc>
                  <a:txBody>
                    <a:bodyPr/>
                    <a:lstStyle/>
                    <a:p>
                      <a:pPr indent="0" algn="r"/>
                      <a:r>
                        <a:rPr lang="id" sz="1050">
                          <a:latin typeface="Bookman Old Style"/>
                        </a:rPr>
                        <a:t>8.395</a:t>
                      </a:r>
                    </a:p>
                  </a:txBody>
                  <a:tcPr marL="0" marR="0" marT="0" marB="0" anchor="b"/>
                </a:tc>
                <a:tc>
                  <a:txBody>
                    <a:bodyPr/>
                    <a:lstStyle/>
                    <a:p>
                      <a:pPr indent="0" algn="r"/>
                      <a:r>
                        <a:rPr lang="id" sz="1050">
                          <a:latin typeface="Bookman Old Style"/>
                        </a:rPr>
                        <a:t>67,13</a:t>
                      </a:r>
                    </a:p>
                  </a:txBody>
                  <a:tcPr marL="0" marR="0" marT="0" marB="0" anchor="b"/>
                </a:tc>
                <a:tc>
                  <a:txBody>
                    <a:bodyPr/>
                    <a:lstStyle/>
                    <a:p>
                      <a:pPr indent="0" algn="r"/>
                      <a:r>
                        <a:rPr lang="id" sz="1050">
                          <a:latin typeface="Bookman Old Style"/>
                        </a:rPr>
                        <a:t>8.372</a:t>
                      </a:r>
                    </a:p>
                  </a:txBody>
                  <a:tcPr marL="0" marR="0" marT="0" marB="0" anchor="b"/>
                </a:tc>
                <a:tc>
                  <a:txBody>
                    <a:bodyPr/>
                    <a:lstStyle/>
                    <a:p>
                      <a:pPr marL="228600" indent="0"/>
                      <a:r>
                        <a:rPr lang="id" sz="1050">
                          <a:latin typeface="Bookman Old Style"/>
                        </a:rPr>
                        <a:t>68,99</a:t>
                      </a:r>
                    </a:p>
                  </a:txBody>
                  <a:tcPr marL="0" marR="0" marT="0" marB="0" anchor="b"/>
                </a:tc>
                <a:tc>
                  <a:txBody>
                    <a:bodyPr/>
                    <a:lstStyle/>
                    <a:p>
                      <a:pPr indent="0" algn="r"/>
                      <a:r>
                        <a:rPr lang="id" sz="1050">
                          <a:latin typeface="Bookman Old Style"/>
                        </a:rPr>
                        <a:t>16.767</a:t>
                      </a:r>
                    </a:p>
                  </a:txBody>
                  <a:tcPr marL="0" marR="0" marT="0" marB="0" anchor="b"/>
                </a:tc>
                <a:tc>
                  <a:txBody>
                    <a:bodyPr/>
                    <a:lstStyle/>
                    <a:p>
                      <a:pPr marR="88900" indent="0" algn="r"/>
                      <a:r>
                        <a:rPr lang="id" sz="1050">
                          <a:latin typeface="Bookman Old Style"/>
                        </a:rPr>
                        <a:t>68,05</a:t>
                      </a:r>
                    </a:p>
                  </a:txBody>
                  <a:tcPr marL="0" marR="0" marT="0" marB="0" anchor="b"/>
                </a:tc>
              </a:tr>
              <a:tr h="318826">
                <a:tc>
                  <a:txBody>
                    <a:bodyPr/>
                    <a:lstStyle/>
                    <a:p>
                      <a:pPr marL="127000" indent="0"/>
                      <a:r>
                        <a:rPr lang="id" sz="1050">
                          <a:latin typeface="Bookman Old Style"/>
                        </a:rPr>
                        <a:t>3</a:t>
                      </a:r>
                    </a:p>
                  </a:txBody>
                  <a:tcPr marL="0" marR="0" marT="0" marB="0" anchor="b"/>
                </a:tc>
                <a:tc>
                  <a:txBody>
                    <a:bodyPr/>
                    <a:lstStyle/>
                    <a:p>
                      <a:pPr indent="0"/>
                      <a:r>
                        <a:rPr lang="id" sz="1050">
                          <a:latin typeface="Bookman Old Style"/>
                        </a:rPr>
                        <a:t>Sungai Selan</a:t>
                      </a:r>
                    </a:p>
                  </a:txBody>
                  <a:tcPr marL="0" marR="0" marT="0" marB="0" anchor="b"/>
                </a:tc>
                <a:tc>
                  <a:txBody>
                    <a:bodyPr/>
                    <a:lstStyle/>
                    <a:p>
                      <a:pPr indent="0" algn="r"/>
                      <a:r>
                        <a:rPr lang="id" sz="1050">
                          <a:latin typeface="Bookman Old Style"/>
                        </a:rPr>
                        <a:t>10.020</a:t>
                      </a:r>
                    </a:p>
                  </a:txBody>
                  <a:tcPr marL="0" marR="0" marT="0" marB="0" anchor="b"/>
                </a:tc>
                <a:tc>
                  <a:txBody>
                    <a:bodyPr/>
                    <a:lstStyle/>
                    <a:p>
                      <a:pPr indent="0" algn="r"/>
                      <a:r>
                        <a:rPr lang="id" sz="1050">
                          <a:latin typeface="Bookman Old Style"/>
                        </a:rPr>
                        <a:t>9.071</a:t>
                      </a:r>
                    </a:p>
                  </a:txBody>
                  <a:tcPr marL="0" marR="0" marT="0" marB="0" anchor="b"/>
                </a:tc>
                <a:tc>
                  <a:txBody>
                    <a:bodyPr/>
                    <a:lstStyle/>
                    <a:p>
                      <a:pPr indent="0" algn="r"/>
                      <a:r>
                        <a:rPr lang="id" sz="1050">
                          <a:latin typeface="Bookman Old Style"/>
                        </a:rPr>
                        <a:t>19,091</a:t>
                      </a:r>
                    </a:p>
                  </a:txBody>
                  <a:tcPr marL="0" marR="0" marT="0" marB="0" anchor="b"/>
                </a:tc>
                <a:tc>
                  <a:txBody>
                    <a:bodyPr/>
                    <a:lstStyle/>
                    <a:p>
                      <a:pPr indent="0" algn="r"/>
                      <a:r>
                        <a:rPr lang="id" sz="1050">
                          <a:latin typeface="Bookman Old Style"/>
                        </a:rPr>
                        <a:t>7.634</a:t>
                      </a:r>
                    </a:p>
                  </a:txBody>
                  <a:tcPr marL="0" marR="0" marT="0" marB="0" anchor="b"/>
                </a:tc>
                <a:tc>
                  <a:txBody>
                    <a:bodyPr/>
                    <a:lstStyle/>
                    <a:p>
                      <a:pPr indent="0" algn="r"/>
                      <a:r>
                        <a:rPr lang="id" sz="1050">
                          <a:latin typeface="Bookman Old Style"/>
                        </a:rPr>
                        <a:t>76,19</a:t>
                      </a:r>
                    </a:p>
                  </a:txBody>
                  <a:tcPr marL="0" marR="0" marT="0" marB="0" anchor="b"/>
                </a:tc>
                <a:tc>
                  <a:txBody>
                    <a:bodyPr/>
                    <a:lstStyle/>
                    <a:p>
                      <a:pPr indent="0" algn="r"/>
                      <a:r>
                        <a:rPr lang="id" sz="1050">
                          <a:latin typeface="Bookman Old Style"/>
                        </a:rPr>
                        <a:t>7.318</a:t>
                      </a:r>
                    </a:p>
                  </a:txBody>
                  <a:tcPr marL="0" marR="0" marT="0" marB="0" anchor="b"/>
                </a:tc>
                <a:tc>
                  <a:txBody>
                    <a:bodyPr/>
                    <a:lstStyle/>
                    <a:p>
                      <a:pPr indent="0" algn="r"/>
                      <a:r>
                        <a:rPr lang="id" sz="1050">
                          <a:latin typeface="Bookman Old Style"/>
                        </a:rPr>
                        <a:t>80,67</a:t>
                      </a:r>
                    </a:p>
                  </a:txBody>
                  <a:tcPr marL="0" marR="0" marT="0" marB="0" anchor="b"/>
                </a:tc>
                <a:tc>
                  <a:txBody>
                    <a:bodyPr/>
                    <a:lstStyle/>
                    <a:p>
                      <a:pPr indent="0" algn="r"/>
                      <a:r>
                        <a:rPr lang="id" sz="1050">
                          <a:latin typeface="Bookman Old Style"/>
                        </a:rPr>
                        <a:t>14.952</a:t>
                      </a:r>
                    </a:p>
                  </a:txBody>
                  <a:tcPr marL="0" marR="0" marT="0" marB="0" anchor="b"/>
                </a:tc>
                <a:tc>
                  <a:txBody>
                    <a:bodyPr/>
                    <a:lstStyle/>
                    <a:p>
                      <a:pPr marR="88900" indent="0" algn="r"/>
                      <a:r>
                        <a:rPr lang="id" sz="1050">
                          <a:latin typeface="Bookman Old Style"/>
                        </a:rPr>
                        <a:t>78,32</a:t>
                      </a:r>
                    </a:p>
                  </a:txBody>
                  <a:tcPr marL="0" marR="0" marT="0" marB="0" anchor="b"/>
                </a:tc>
              </a:tr>
              <a:tr h="326699">
                <a:tc>
                  <a:txBody>
                    <a:bodyPr/>
                    <a:lstStyle/>
                    <a:p>
                      <a:pPr marL="127000" indent="0"/>
                      <a:r>
                        <a:rPr lang="id" sz="1050">
                          <a:latin typeface="Bookman Old Style"/>
                        </a:rPr>
                        <a:t>4</a:t>
                      </a:r>
                    </a:p>
                  </a:txBody>
                  <a:tcPr marL="0" marR="0" marT="0" marB="0" anchor="b"/>
                </a:tc>
                <a:tc>
                  <a:txBody>
                    <a:bodyPr/>
                    <a:lstStyle/>
                    <a:p>
                      <a:pPr indent="0"/>
                      <a:r>
                        <a:rPr lang="id" sz="1050">
                          <a:latin typeface="Bookman Old Style"/>
                        </a:rPr>
                        <a:t>Simpang Katis</a:t>
                      </a:r>
                    </a:p>
                  </a:txBody>
                  <a:tcPr marL="0" marR="0" marT="0" marB="0" anchor="b"/>
                </a:tc>
                <a:tc>
                  <a:txBody>
                    <a:bodyPr/>
                    <a:lstStyle/>
                    <a:p>
                      <a:pPr indent="0" algn="r"/>
                      <a:r>
                        <a:rPr lang="id" sz="1050">
                          <a:latin typeface="Bookman Old Style"/>
                        </a:rPr>
                        <a:t>7.766</a:t>
                      </a:r>
                    </a:p>
                  </a:txBody>
                  <a:tcPr marL="0" marR="0" marT="0" marB="0" anchor="b"/>
                </a:tc>
                <a:tc>
                  <a:txBody>
                    <a:bodyPr/>
                    <a:lstStyle/>
                    <a:p>
                      <a:pPr indent="0" algn="r"/>
                      <a:r>
                        <a:rPr lang="id" sz="1050">
                          <a:latin typeface="Bookman Old Style"/>
                        </a:rPr>
                        <a:t>7.266</a:t>
                      </a:r>
                    </a:p>
                  </a:txBody>
                  <a:tcPr marL="0" marR="0" marT="0" marB="0" anchor="b"/>
                </a:tc>
                <a:tc>
                  <a:txBody>
                    <a:bodyPr/>
                    <a:lstStyle/>
                    <a:p>
                      <a:pPr indent="0" algn="r"/>
                      <a:r>
                        <a:rPr lang="id" sz="1050">
                          <a:latin typeface="Bookman Old Style"/>
                        </a:rPr>
                        <a:t>15.032</a:t>
                      </a:r>
                    </a:p>
                  </a:txBody>
                  <a:tcPr marL="0" marR="0" marT="0" marB="0" anchor="b"/>
                </a:tc>
                <a:tc>
                  <a:txBody>
                    <a:bodyPr/>
                    <a:lstStyle/>
                    <a:p>
                      <a:pPr indent="0" algn="r"/>
                      <a:r>
                        <a:rPr lang="id" sz="1050">
                          <a:latin typeface="Bookman Old Style"/>
                        </a:rPr>
                        <a:t>5.714</a:t>
                      </a:r>
                    </a:p>
                  </a:txBody>
                  <a:tcPr marL="0" marR="0" marT="0" marB="0" anchor="b"/>
                </a:tc>
                <a:tc>
                  <a:txBody>
                    <a:bodyPr/>
                    <a:lstStyle/>
                    <a:p>
                      <a:pPr indent="0" algn="r"/>
                      <a:r>
                        <a:rPr lang="id" sz="1050">
                          <a:latin typeface="Bookman Old Style"/>
                        </a:rPr>
                        <a:t>73,58</a:t>
                      </a:r>
                    </a:p>
                  </a:txBody>
                  <a:tcPr marL="0" marR="0" marT="0" marB="0" anchor="b"/>
                </a:tc>
                <a:tc>
                  <a:txBody>
                    <a:bodyPr/>
                    <a:lstStyle/>
                    <a:p>
                      <a:pPr indent="0" algn="r"/>
                      <a:r>
                        <a:rPr lang="id" sz="1050">
                          <a:latin typeface="Bookman Old Style"/>
                        </a:rPr>
                        <a:t>5.631</a:t>
                      </a:r>
                    </a:p>
                  </a:txBody>
                  <a:tcPr marL="0" marR="0" marT="0" marB="0" anchor="b"/>
                </a:tc>
                <a:tc>
                  <a:txBody>
                    <a:bodyPr/>
                    <a:lstStyle/>
                    <a:p>
                      <a:pPr indent="0" algn="r"/>
                      <a:r>
                        <a:rPr lang="id" sz="1050">
                          <a:latin typeface="Bookman Old Style"/>
                        </a:rPr>
                        <a:t>77,50</a:t>
                      </a:r>
                    </a:p>
                  </a:txBody>
                  <a:tcPr marL="0" marR="0" marT="0" marB="0" anchor="b"/>
                </a:tc>
                <a:tc>
                  <a:txBody>
                    <a:bodyPr/>
                    <a:lstStyle/>
                    <a:p>
                      <a:pPr indent="0" algn="r"/>
                      <a:r>
                        <a:rPr lang="id" sz="1050">
                          <a:latin typeface="Bookman Old Style"/>
                        </a:rPr>
                        <a:t>11.345</a:t>
                      </a:r>
                    </a:p>
                  </a:txBody>
                  <a:tcPr marL="0" marR="0" marT="0" marB="0" anchor="b"/>
                </a:tc>
                <a:tc>
                  <a:txBody>
                    <a:bodyPr/>
                    <a:lstStyle/>
                    <a:p>
                      <a:pPr marR="88900" indent="0" algn="r"/>
                      <a:r>
                        <a:rPr lang="id" sz="1050">
                          <a:latin typeface="Bookman Old Style"/>
                        </a:rPr>
                        <a:t>75,47</a:t>
                      </a:r>
                    </a:p>
                  </a:txBody>
                  <a:tcPr marL="0" marR="0" marT="0" marB="0" anchor="b"/>
                </a:tc>
              </a:tr>
              <a:tr h="326699">
                <a:tc>
                  <a:txBody>
                    <a:bodyPr/>
                    <a:lstStyle/>
                    <a:p>
                      <a:pPr marL="127000" indent="0"/>
                      <a:r>
                        <a:rPr lang="id" sz="1050">
                          <a:latin typeface="Bookman Old Style"/>
                        </a:rPr>
                        <a:t>5</a:t>
                      </a:r>
                    </a:p>
                  </a:txBody>
                  <a:tcPr marL="0" marR="0" marT="0" marB="0" anchor="b"/>
                </a:tc>
                <a:tc>
                  <a:txBody>
                    <a:bodyPr/>
                    <a:lstStyle/>
                    <a:p>
                      <a:pPr indent="0"/>
                      <a:r>
                        <a:rPr lang="id" sz="1050">
                          <a:latin typeface="Bookman Old Style"/>
                        </a:rPr>
                        <a:t>Namang</a:t>
                      </a:r>
                    </a:p>
                  </a:txBody>
                  <a:tcPr marL="0" marR="0" marT="0" marB="0" anchor="b"/>
                </a:tc>
                <a:tc>
                  <a:txBody>
                    <a:bodyPr/>
                    <a:lstStyle/>
                    <a:p>
                      <a:pPr indent="0" algn="r"/>
                      <a:r>
                        <a:rPr lang="id" sz="1050">
                          <a:latin typeface="Bookman Old Style"/>
                        </a:rPr>
                        <a:t>5.020</a:t>
                      </a:r>
                    </a:p>
                  </a:txBody>
                  <a:tcPr marL="0" marR="0" marT="0" marB="0" anchor="b"/>
                </a:tc>
                <a:tc>
                  <a:txBody>
                    <a:bodyPr/>
                    <a:lstStyle/>
                    <a:p>
                      <a:pPr indent="0" algn="r"/>
                      <a:r>
                        <a:rPr lang="id" sz="1050">
                          <a:latin typeface="Bookman Old Style"/>
                        </a:rPr>
                        <a:t>4.648</a:t>
                      </a:r>
                    </a:p>
                  </a:txBody>
                  <a:tcPr marL="0" marR="0" marT="0" marB="0" anchor="b"/>
                </a:tc>
                <a:tc>
                  <a:txBody>
                    <a:bodyPr/>
                    <a:lstStyle/>
                    <a:p>
                      <a:pPr indent="0" algn="r"/>
                      <a:r>
                        <a:rPr lang="id" sz="1050">
                          <a:latin typeface="Bookman Old Style"/>
                        </a:rPr>
                        <a:t>9.668</a:t>
                      </a:r>
                    </a:p>
                  </a:txBody>
                  <a:tcPr marL="0" marR="0" marT="0" marB="0" anchor="b"/>
                </a:tc>
                <a:tc>
                  <a:txBody>
                    <a:bodyPr/>
                    <a:lstStyle/>
                    <a:p>
                      <a:pPr indent="0" algn="r"/>
                      <a:r>
                        <a:rPr lang="id" sz="1050">
                          <a:latin typeface="Bookman Old Style"/>
                        </a:rPr>
                        <a:t>4.064</a:t>
                      </a:r>
                    </a:p>
                  </a:txBody>
                  <a:tcPr marL="0" marR="0" marT="0" marB="0" anchor="b"/>
                </a:tc>
                <a:tc>
                  <a:txBody>
                    <a:bodyPr/>
                    <a:lstStyle/>
                    <a:p>
                      <a:pPr indent="0" algn="r"/>
                      <a:r>
                        <a:rPr lang="id" sz="1050">
                          <a:latin typeface="Bookman Old Style"/>
                        </a:rPr>
                        <a:t>80,96</a:t>
                      </a:r>
                    </a:p>
                  </a:txBody>
                  <a:tcPr marL="0" marR="0" marT="0" marB="0" anchor="b"/>
                </a:tc>
                <a:tc>
                  <a:txBody>
                    <a:bodyPr/>
                    <a:lstStyle/>
                    <a:p>
                      <a:pPr indent="0" algn="r"/>
                      <a:r>
                        <a:rPr lang="id" sz="1050">
                          <a:latin typeface="Bookman Old Style"/>
                        </a:rPr>
                        <a:t>3.752</a:t>
                      </a:r>
                    </a:p>
                  </a:txBody>
                  <a:tcPr marL="0" marR="0" marT="0" marB="0" anchor="b"/>
                </a:tc>
                <a:tc>
                  <a:txBody>
                    <a:bodyPr/>
                    <a:lstStyle/>
                    <a:p>
                      <a:pPr indent="0" algn="r"/>
                      <a:r>
                        <a:rPr lang="id" sz="1050">
                          <a:latin typeface="Bookman Old Style"/>
                        </a:rPr>
                        <a:t>80,72</a:t>
                      </a:r>
                    </a:p>
                  </a:txBody>
                  <a:tcPr marL="0" marR="0" marT="0" marB="0" anchor="b"/>
                </a:tc>
                <a:tc>
                  <a:txBody>
                    <a:bodyPr/>
                    <a:lstStyle/>
                    <a:p>
                      <a:pPr marR="88900" indent="0" algn="ctr"/>
                      <a:r>
                        <a:rPr lang="id" sz="1050">
                          <a:latin typeface="Bookman Old Style"/>
                        </a:rPr>
                        <a:t>7.816</a:t>
                      </a:r>
                    </a:p>
                  </a:txBody>
                  <a:tcPr marL="0" marR="0" marT="0" marB="0" anchor="b"/>
                </a:tc>
                <a:tc>
                  <a:txBody>
                    <a:bodyPr/>
                    <a:lstStyle/>
                    <a:p>
                      <a:pPr marR="88900" indent="0" algn="r"/>
                      <a:r>
                        <a:rPr lang="id" sz="1050">
                          <a:latin typeface="Bookman Old Style"/>
                        </a:rPr>
                        <a:t>80,84</a:t>
                      </a:r>
                    </a:p>
                  </a:txBody>
                  <a:tcPr marL="0" marR="0" marT="0" marB="0" anchor="b"/>
                </a:tc>
              </a:tr>
              <a:tr h="322763">
                <a:tc>
                  <a:txBody>
                    <a:bodyPr/>
                    <a:lstStyle/>
                    <a:p>
                      <a:pPr marL="127000" indent="0"/>
                      <a:r>
                        <a:rPr lang="id" sz="1050">
                          <a:latin typeface="Bookman Old Style"/>
                        </a:rPr>
                        <a:t>6</a:t>
                      </a:r>
                    </a:p>
                  </a:txBody>
                  <a:tcPr marL="0" marR="0" marT="0" marB="0" anchor="b"/>
                </a:tc>
                <a:tc>
                  <a:txBody>
                    <a:bodyPr/>
                    <a:lstStyle/>
                    <a:p>
                      <a:pPr indent="0"/>
                      <a:r>
                        <a:rPr lang="id" sz="1050">
                          <a:latin typeface="Bookman Old Style"/>
                        </a:rPr>
                        <a:t>Lubuk Besar •</a:t>
                      </a:r>
                    </a:p>
                  </a:txBody>
                  <a:tcPr marL="0" marR="0" marT="0" marB="0" anchor="b"/>
                </a:tc>
                <a:tc>
                  <a:txBody>
                    <a:bodyPr/>
                    <a:lstStyle/>
                    <a:p>
                      <a:pPr indent="0" algn="r"/>
                      <a:r>
                        <a:rPr lang="id" sz="1050">
                          <a:latin typeface="Bookman Old Style"/>
                        </a:rPr>
                        <a:t>8.383</a:t>
                      </a:r>
                    </a:p>
                  </a:txBody>
                  <a:tcPr marL="0" marR="0" marT="0" marB="0" anchor="b"/>
                </a:tc>
                <a:tc>
                  <a:txBody>
                    <a:bodyPr/>
                    <a:lstStyle/>
                    <a:p>
                      <a:pPr indent="0" algn="r"/>
                      <a:r>
                        <a:rPr lang="id" sz="1050">
                          <a:latin typeface="Bookman Old Style"/>
                        </a:rPr>
                        <a:t>7.360</a:t>
                      </a:r>
                    </a:p>
                  </a:txBody>
                  <a:tcPr marL="0" marR="0" marT="0" marB="0" anchor="b"/>
                </a:tc>
                <a:tc>
                  <a:txBody>
                    <a:bodyPr/>
                    <a:lstStyle/>
                    <a:p>
                      <a:pPr indent="0" algn="r"/>
                      <a:r>
                        <a:rPr lang="id" sz="1050">
                          <a:latin typeface="Bookman Old Style"/>
                        </a:rPr>
                        <a:t>15.743</a:t>
                      </a:r>
                    </a:p>
                  </a:txBody>
                  <a:tcPr marL="0" marR="0" marT="0" marB="0" anchor="b"/>
                </a:tc>
                <a:tc>
                  <a:txBody>
                    <a:bodyPr/>
                    <a:lstStyle/>
                    <a:p>
                      <a:pPr indent="0" algn="r"/>
                      <a:r>
                        <a:rPr lang="id" sz="1050">
                          <a:latin typeface="Bookman Old Style"/>
                        </a:rPr>
                        <a:t>6.301</a:t>
                      </a:r>
                    </a:p>
                  </a:txBody>
                  <a:tcPr marL="0" marR="0" marT="0" marB="0" anchor="b"/>
                </a:tc>
                <a:tc>
                  <a:txBody>
                    <a:bodyPr/>
                    <a:lstStyle/>
                    <a:p>
                      <a:pPr indent="0" algn="r"/>
                      <a:r>
                        <a:rPr lang="id" sz="1050">
                          <a:latin typeface="Bookman Old Style"/>
                        </a:rPr>
                        <a:t>75,16</a:t>
                      </a:r>
                    </a:p>
                  </a:txBody>
                  <a:tcPr marL="0" marR="0" marT="0" marB="0" anchor="b"/>
                </a:tc>
                <a:tc>
                  <a:txBody>
                    <a:bodyPr/>
                    <a:lstStyle/>
                    <a:p>
                      <a:pPr indent="0" algn="r"/>
                      <a:r>
                        <a:rPr lang="id" sz="1050">
                          <a:latin typeface="Bookman Old Style"/>
                        </a:rPr>
                        <a:t>5.584</a:t>
                      </a:r>
                    </a:p>
                  </a:txBody>
                  <a:tcPr marL="0" marR="0" marT="0" marB="0" anchor="b"/>
                </a:tc>
                <a:tc>
                  <a:txBody>
                    <a:bodyPr/>
                    <a:lstStyle/>
                    <a:p>
                      <a:pPr indent="0" algn="r"/>
                      <a:r>
                        <a:rPr lang="id" sz="1050">
                          <a:latin typeface="Bookman Old Style"/>
                        </a:rPr>
                        <a:t>75,87</a:t>
                      </a:r>
                    </a:p>
                  </a:txBody>
                  <a:tcPr marL="0" marR="0" marT="0" marB="0" anchor="b"/>
                </a:tc>
                <a:tc>
                  <a:txBody>
                    <a:bodyPr/>
                    <a:lstStyle/>
                    <a:p>
                      <a:pPr indent="0" algn="r"/>
                      <a:r>
                        <a:rPr lang="id" sz="1050">
                          <a:latin typeface="Bookman Old Style"/>
                        </a:rPr>
                        <a:t>11.885</a:t>
                      </a:r>
                    </a:p>
                  </a:txBody>
                  <a:tcPr marL="0" marR="0" marT="0" marB="0" anchor="b"/>
                </a:tc>
                <a:tc>
                  <a:txBody>
                    <a:bodyPr/>
                    <a:lstStyle/>
                    <a:p>
                      <a:pPr marR="88900" indent="0" algn="r"/>
                      <a:r>
                        <a:rPr lang="id" sz="1050">
                          <a:latin typeface="Bookman Old Style"/>
                        </a:rPr>
                        <a:t>75,49</a:t>
                      </a:r>
                    </a:p>
                  </a:txBody>
                  <a:tcPr marL="0" marR="0" marT="0" marB="0" anchor="b"/>
                </a:tc>
              </a:tr>
              <a:tr h="358188">
                <a:tc gridSpan="2">
                  <a:txBody>
                    <a:bodyPr/>
                    <a:lstStyle/>
                    <a:p>
                      <a:pPr indent="0" algn="ctr"/>
                      <a:r>
                        <a:rPr lang="id" sz="1050">
                          <a:latin typeface="Bookman Old Style"/>
                        </a:rPr>
                        <a:t>JUMLAH</a:t>
                      </a:r>
                    </a:p>
                  </a:txBody>
                  <a:tcPr marL="0" marR="0" marT="0" marB="0" anchor="b"/>
                </a:tc>
                <a:tc hMerge="1">
                  <a:txBody>
                    <a:bodyPr/>
                    <a:lstStyle/>
                    <a:p>
                      <a:endParaRPr sz="1400"/>
                    </a:p>
                  </a:txBody>
                  <a:tcPr marL="0" marR="0" marT="0" marB="0"/>
                </a:tc>
                <a:tc>
                  <a:txBody>
                    <a:bodyPr/>
                    <a:lstStyle/>
                    <a:p>
                      <a:pPr indent="0" algn="r"/>
                      <a:r>
                        <a:rPr lang="id" sz="1050">
                          <a:latin typeface="Bookman Old Style"/>
                        </a:rPr>
                        <a:t>55.565</a:t>
                      </a:r>
                    </a:p>
                  </a:txBody>
                  <a:tcPr marL="0" marR="0" marT="0" marB="0" anchor="b"/>
                </a:tc>
                <a:tc>
                  <a:txBody>
                    <a:bodyPr/>
                    <a:lstStyle/>
                    <a:p>
                      <a:pPr indent="0" algn="r"/>
                      <a:r>
                        <a:rPr lang="id" sz="1050">
                          <a:latin typeface="Bookman Old Style"/>
                        </a:rPr>
                        <a:t>51.530</a:t>
                      </a:r>
                    </a:p>
                  </a:txBody>
                  <a:tcPr marL="0" marR="0" marT="0" marB="0" anchor="b"/>
                </a:tc>
                <a:tc>
                  <a:txBody>
                    <a:bodyPr/>
                    <a:lstStyle/>
                    <a:p>
                      <a:pPr indent="0" algn="r"/>
                      <a:r>
                        <a:rPr lang="id" sz="1050">
                          <a:latin typeface="Bookman Old Style"/>
                        </a:rPr>
                        <a:t>107,095</a:t>
                      </a:r>
                    </a:p>
                  </a:txBody>
                  <a:tcPr marL="0" marR="0" marT="0" marB="0" anchor="b"/>
                </a:tc>
                <a:tc>
                  <a:txBody>
                    <a:bodyPr/>
                    <a:lstStyle/>
                    <a:p>
                      <a:pPr indent="0" algn="r"/>
                      <a:r>
                        <a:rPr lang="id" sz="1050">
                          <a:latin typeface="Bookman Old Style"/>
                        </a:rPr>
                        <a:t>40.585</a:t>
                      </a:r>
                    </a:p>
                  </a:txBody>
                  <a:tcPr marL="0" marR="0" marT="0" marB="0" anchor="b"/>
                </a:tc>
                <a:tc>
                  <a:txBody>
                    <a:bodyPr/>
                    <a:lstStyle/>
                    <a:p>
                      <a:pPr indent="0" algn="r"/>
                      <a:r>
                        <a:rPr lang="id" sz="1050">
                          <a:latin typeface="Bookman Old Style"/>
                        </a:rPr>
                        <a:t>73,04</a:t>
                      </a:r>
                    </a:p>
                  </a:txBody>
                  <a:tcPr marL="0" marR="0" marT="0" marB="0" anchor="b"/>
                </a:tc>
                <a:tc>
                  <a:txBody>
                    <a:bodyPr/>
                    <a:lstStyle/>
                    <a:p>
                      <a:pPr indent="0" algn="r"/>
                      <a:r>
                        <a:rPr lang="id" sz="1050" dirty="0">
                          <a:latin typeface="Bookman Old Style"/>
                        </a:rPr>
                        <a:t>39.038</a:t>
                      </a:r>
                    </a:p>
                  </a:txBody>
                  <a:tcPr marL="0" marR="0" marT="0" marB="0" anchor="b"/>
                </a:tc>
                <a:tc>
                  <a:txBody>
                    <a:bodyPr/>
                    <a:lstStyle/>
                    <a:p>
                      <a:pPr marL="228600" indent="0"/>
                      <a:r>
                        <a:rPr lang="id" sz="1050">
                          <a:latin typeface="Bookman Old Style"/>
                        </a:rPr>
                        <a:t>75,76</a:t>
                      </a:r>
                    </a:p>
                  </a:txBody>
                  <a:tcPr marL="0" marR="0" marT="0" marB="0" anchor="b"/>
                </a:tc>
                <a:tc>
                  <a:txBody>
                    <a:bodyPr/>
                    <a:lstStyle/>
                    <a:p>
                      <a:pPr indent="0" algn="r"/>
                      <a:r>
                        <a:rPr lang="id" sz="1050">
                          <a:latin typeface="Bookman Old Style"/>
                        </a:rPr>
                        <a:t>79.623</a:t>
                      </a:r>
                    </a:p>
                  </a:txBody>
                  <a:tcPr marL="0" marR="0" marT="0" marB="0" anchor="b"/>
                </a:tc>
                <a:tc>
                  <a:txBody>
                    <a:bodyPr/>
                    <a:lstStyle/>
                    <a:p>
                      <a:pPr marR="88900" indent="0" algn="r"/>
                      <a:r>
                        <a:rPr lang="id" sz="1050" dirty="0">
                          <a:latin typeface="Bookman Old Style"/>
                        </a:rPr>
                        <a:t>74,35</a:t>
                      </a:r>
                    </a:p>
                  </a:txBody>
                  <a:tcPr marL="0" marR="0" marT="0" marB="0" anchor="b"/>
                </a:tc>
              </a:tr>
            </a:tbl>
          </a:graphicData>
        </a:graphic>
      </p:graphicFrame>
      <p:sp>
        <p:nvSpPr>
          <p:cNvPr id="5" name="Rectangle 4"/>
          <p:cNvSpPr/>
          <p:nvPr/>
        </p:nvSpPr>
        <p:spPr>
          <a:xfrm>
            <a:off x="6749856" y="5013176"/>
            <a:ext cx="1655064" cy="649224"/>
          </a:xfrm>
          <a:prstGeom prst="rect">
            <a:avLst/>
          </a:prstGeom>
        </p:spPr>
        <p:txBody>
          <a:bodyPr lIns="0" tIns="0" rIns="0" bIns="0">
            <a:noAutofit/>
          </a:bodyPr>
          <a:lstStyle/>
          <a:p>
            <a:pPr indent="0" algn="ctr">
              <a:lnSpc>
                <a:spcPts val="1344"/>
              </a:lnSpc>
            </a:pPr>
            <a:r>
              <a:rPr lang="id" sz="950">
                <a:latin typeface="Bookman Old Style"/>
              </a:rPr>
              <a:t>Koba, Desember 2014 Komisi Pemilihan Umum Kabupaten Bangka Tengah Ketua,</a:t>
            </a:r>
          </a:p>
        </p:txBody>
      </p:sp>
      <p:sp>
        <p:nvSpPr>
          <p:cNvPr id="6" name="Rectangle 5"/>
          <p:cNvSpPr/>
          <p:nvPr/>
        </p:nvSpPr>
        <p:spPr>
          <a:xfrm>
            <a:off x="6749856" y="5897096"/>
            <a:ext cx="1655064" cy="112776"/>
          </a:xfrm>
          <a:prstGeom prst="rect">
            <a:avLst/>
          </a:prstGeom>
        </p:spPr>
        <p:txBody>
          <a:bodyPr wrap="none" lIns="0" tIns="0" rIns="0" bIns="0">
            <a:noAutofit/>
          </a:bodyPr>
          <a:lstStyle/>
          <a:p>
            <a:pPr marL="727964" indent="0">
              <a:spcBef>
                <a:spcPts val="1050"/>
              </a:spcBef>
            </a:pPr>
            <a:r>
              <a:rPr lang="id" sz="950">
                <a:latin typeface="Bookman Old Style"/>
              </a:rPr>
              <a:t>Ttd</a:t>
            </a:r>
          </a:p>
        </p:txBody>
      </p:sp>
      <p:sp>
        <p:nvSpPr>
          <p:cNvPr id="7" name="Rectangle 6"/>
          <p:cNvSpPr/>
          <p:nvPr/>
        </p:nvSpPr>
        <p:spPr>
          <a:xfrm>
            <a:off x="6832152" y="6223232"/>
            <a:ext cx="1484376" cy="146304"/>
          </a:xfrm>
          <a:prstGeom prst="rect">
            <a:avLst/>
          </a:prstGeom>
        </p:spPr>
        <p:txBody>
          <a:bodyPr wrap="none" lIns="0" tIns="0" rIns="0" bIns="0">
            <a:noAutofit/>
          </a:bodyPr>
          <a:lstStyle/>
          <a:p>
            <a:pPr indent="0"/>
            <a:r>
              <a:rPr lang="id" sz="900" b="1">
                <a:latin typeface="Bookman Old Style"/>
              </a:rPr>
              <a:t>SURYANSYAH, HS.A.Md</a:t>
            </a:r>
          </a:p>
        </p:txBody>
      </p:sp>
    </p:spTree>
    <p:extLst>
      <p:ext uri="{BB962C8B-B14F-4D97-AF65-F5344CB8AC3E}">
        <p14:creationId xmlns:p14="http://schemas.microsoft.com/office/powerpoint/2010/main" val="3543481891"/>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3528" y="188640"/>
            <a:ext cx="7543800" cy="914400"/>
          </a:xfrm>
          <a:prstGeom prst="rect">
            <a:avLst/>
          </a:prstGeom>
        </p:spPr>
        <p:txBody>
          <a:bodyPr lIns="0" tIns="0" rIns="0" bIns="0">
            <a:noAutofit/>
          </a:bodyPr>
          <a:lstStyle/>
          <a:p>
            <a:pPr indent="0" algn="ctr">
              <a:lnSpc>
                <a:spcPts val="1896"/>
              </a:lnSpc>
            </a:pPr>
            <a:r>
              <a:rPr lang="id" sz="1500" dirty="0">
                <a:latin typeface="Bookman Old Style"/>
              </a:rPr>
              <a:t>REKAPITULASI TINGKAT PARTISIPASI MASYARAKAT DALAM PEMILIHAN UMUM GUBERNUR DAN WAKIL GUBERNUR TAHUN 2012</a:t>
            </a:r>
          </a:p>
          <a:p>
            <a:pPr indent="0" algn="ctr">
              <a:lnSpc>
                <a:spcPts val="1896"/>
              </a:lnSpc>
            </a:pPr>
            <a:r>
              <a:rPr lang="id" sz="1500" dirty="0">
                <a:latin typeface="Bookman Old Style"/>
              </a:rPr>
              <a:t>PROVINSI KEPULAUAN BANGKA BELITUNG KABUPATEN BANGKA TENGAH</a:t>
            </a:r>
          </a:p>
        </p:txBody>
      </p:sp>
      <p:graphicFrame>
        <p:nvGraphicFramePr>
          <p:cNvPr id="4" name="Table 3"/>
          <p:cNvGraphicFramePr>
            <a:graphicFrameLocks noGrp="1"/>
          </p:cNvGraphicFramePr>
          <p:nvPr>
            <p:extLst>
              <p:ext uri="{D42A27DB-BD31-4B8C-83A1-F6EECF244321}">
                <p14:modId xmlns:p14="http://schemas.microsoft.com/office/powerpoint/2010/main" val="560185793"/>
              </p:ext>
            </p:extLst>
          </p:nvPr>
        </p:nvGraphicFramePr>
        <p:xfrm>
          <a:off x="179512" y="1268760"/>
          <a:ext cx="8712969" cy="3672410"/>
        </p:xfrm>
        <a:graphic>
          <a:graphicData uri="http://schemas.openxmlformats.org/drawingml/2006/table">
            <a:tbl>
              <a:tblPr/>
              <a:tblGrid>
                <a:gridCol w="330912"/>
                <a:gridCol w="1314281"/>
                <a:gridCol w="886594"/>
                <a:gridCol w="780452"/>
                <a:gridCol w="911568"/>
                <a:gridCol w="733625"/>
                <a:gridCol w="708651"/>
                <a:gridCol w="742990"/>
                <a:gridCol w="705529"/>
                <a:gridCol w="758600"/>
                <a:gridCol w="839767"/>
              </a:tblGrid>
              <a:tr h="284928">
                <a:tc rowSpan="4">
                  <a:txBody>
                    <a:bodyPr/>
                    <a:lstStyle/>
                    <a:p>
                      <a:pPr marL="127000" indent="0"/>
                      <a:r>
                        <a:rPr lang="en-US" sz="850" b="1">
                          <a:latin typeface="Bookman Old Style"/>
                        </a:rPr>
                        <a:t>NO</a:t>
                      </a:r>
                    </a:p>
                  </a:txBody>
                  <a:tcPr marL="0" marR="0" marT="0" marB="0" anchor="ctr"/>
                </a:tc>
                <a:tc rowSpan="4">
                  <a:txBody>
                    <a:bodyPr/>
                    <a:lstStyle/>
                    <a:p>
                      <a:pPr indent="0" algn="ctr"/>
                      <a:r>
                        <a:rPr lang="id" sz="850" b="1">
                          <a:latin typeface="Bookman Old Style"/>
                        </a:rPr>
                        <a:t>Kecamatan</a:t>
                      </a:r>
                    </a:p>
                  </a:txBody>
                  <a:tcPr marL="0" marR="0" marT="0" marB="0" anchor="ctr"/>
                </a:tc>
                <a:tc gridSpan="9">
                  <a:txBody>
                    <a:bodyPr/>
                    <a:lstStyle/>
                    <a:p>
                      <a:pPr indent="0" algn="ctr"/>
                      <a:r>
                        <a:rPr lang="id" sz="850" b="1">
                          <a:latin typeface="Bookman Old Style"/>
                        </a:rPr>
                        <a:t>Tingkat Partisipasi</a:t>
                      </a:r>
                    </a:p>
                  </a:txBody>
                  <a:tcPr marL="0" marR="0" marT="0" marB="0" anchor="b"/>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r>
              <a:tr h="273056">
                <a:tc vMerge="1">
                  <a:txBody>
                    <a:bodyPr/>
                    <a:lstStyle/>
                    <a:p>
                      <a:endParaRPr sz="1000"/>
                    </a:p>
                  </a:txBody>
                  <a:tcPr marL="0" marR="0" marT="0" marB="0"/>
                </a:tc>
                <a:tc vMerge="1">
                  <a:txBody>
                    <a:bodyPr/>
                    <a:lstStyle/>
                    <a:p>
                      <a:endParaRPr sz="1000"/>
                    </a:p>
                  </a:txBody>
                  <a:tcPr marL="0" marR="0" marT="0" marB="0"/>
                </a:tc>
                <a:tc gridSpan="3">
                  <a:txBody>
                    <a:bodyPr/>
                    <a:lstStyle/>
                    <a:p>
                      <a:pPr indent="0" algn="ctr"/>
                      <a:r>
                        <a:rPr lang="id" sz="750" b="1">
                          <a:latin typeface="Bookman Old Style"/>
                        </a:rPr>
                        <a:t>Jumlah Pemilih (DPT)</a:t>
                      </a:r>
                    </a:p>
                  </a:txBody>
                  <a:tcPr marL="0" marR="0" marT="0" marB="0" anchor="b"/>
                </a:tc>
                <a:tc hMerge="1">
                  <a:txBody>
                    <a:bodyPr/>
                    <a:lstStyle/>
                    <a:p>
                      <a:endParaRPr sz="1000"/>
                    </a:p>
                  </a:txBody>
                  <a:tcPr marL="0" marR="0" marT="0" marB="0"/>
                </a:tc>
                <a:tc hMerge="1">
                  <a:txBody>
                    <a:bodyPr/>
                    <a:lstStyle/>
                    <a:p>
                      <a:endParaRPr sz="1000"/>
                    </a:p>
                  </a:txBody>
                  <a:tcPr marL="0" marR="0" marT="0" marB="0"/>
                </a:tc>
                <a:tc gridSpan="4">
                  <a:txBody>
                    <a:bodyPr/>
                    <a:lstStyle/>
                    <a:p>
                      <a:pPr indent="0" algn="r"/>
                      <a:r>
                        <a:rPr lang="id" sz="850" b="1">
                          <a:latin typeface="Bookman Old Style"/>
                        </a:rPr>
                        <a:t>Jumlah Pengguna Hak Pilih (DPT</a:t>
                      </a:r>
                    </a:p>
                  </a:txBody>
                  <a:tcPr marL="0" marR="0" marT="0" marB="0" anchor="b"/>
                </a:tc>
                <a:tc hMerge="1">
                  <a:txBody>
                    <a:bodyPr/>
                    <a:lstStyle/>
                    <a:p>
                      <a:endParaRPr sz="1000"/>
                    </a:p>
                  </a:txBody>
                  <a:tcPr marL="0" marR="0" marT="0" marB="0"/>
                </a:tc>
                <a:tc hMerge="1">
                  <a:txBody>
                    <a:bodyPr/>
                    <a:lstStyle/>
                    <a:p>
                      <a:endParaRPr sz="1000"/>
                    </a:p>
                  </a:txBody>
                  <a:tcPr marL="0" marR="0" marT="0" marB="0"/>
                </a:tc>
                <a:tc hMerge="1">
                  <a:txBody>
                    <a:bodyPr/>
                    <a:lstStyle/>
                    <a:p>
                      <a:endParaRPr sz="1000"/>
                    </a:p>
                  </a:txBody>
                  <a:tcPr marL="0" marR="0" marT="0" marB="0"/>
                </a:tc>
                <a:tc>
                  <a:txBody>
                    <a:bodyPr/>
                    <a:lstStyle/>
                    <a:p>
                      <a:endParaRPr sz="1000"/>
                    </a:p>
                  </a:txBody>
                  <a:tcPr marL="0" marR="0" marT="0" marB="0"/>
                </a:tc>
                <a:tc>
                  <a:txBody>
                    <a:bodyPr/>
                    <a:lstStyle/>
                    <a:p>
                      <a:endParaRPr sz="1000"/>
                    </a:p>
                  </a:txBody>
                  <a:tcPr marL="0" marR="0" marT="0" marB="0"/>
                </a:tc>
              </a:tr>
              <a:tr h="538198">
                <a:tc vMerge="1">
                  <a:txBody>
                    <a:bodyPr/>
                    <a:lstStyle/>
                    <a:p>
                      <a:endParaRPr sz="2000"/>
                    </a:p>
                  </a:txBody>
                  <a:tcPr marL="0" marR="0" marT="0" marB="0"/>
                </a:tc>
                <a:tc vMerge="1">
                  <a:txBody>
                    <a:bodyPr/>
                    <a:lstStyle/>
                    <a:p>
                      <a:endParaRPr sz="2000"/>
                    </a:p>
                  </a:txBody>
                  <a:tcPr marL="0" marR="0" marT="0" marB="0"/>
                </a:tc>
                <a:tc>
                  <a:txBody>
                    <a:bodyPr/>
                    <a:lstStyle/>
                    <a:p>
                      <a:pPr indent="0" algn="ctr"/>
                      <a:r>
                        <a:rPr lang="id" sz="900" b="1" i="1">
                          <a:latin typeface="Bookman Old Style"/>
                        </a:rPr>
                        <a:t>h</a:t>
                      </a:r>
                    </a:p>
                  </a:txBody>
                  <a:tcPr marL="0" marR="0" marT="0" marB="0" anchor="ctr"/>
                </a:tc>
                <a:tc>
                  <a:txBody>
                    <a:bodyPr/>
                    <a:lstStyle/>
                    <a:p>
                      <a:pPr marR="76200" indent="0" algn="ctr"/>
                      <a:r>
                        <a:rPr lang="id" sz="850" b="1">
                          <a:latin typeface="Bookman Old Style"/>
                        </a:rPr>
                        <a:t>P</a:t>
                      </a:r>
                    </a:p>
                  </a:txBody>
                  <a:tcPr marL="0" marR="0" marT="0" marB="0" anchor="ctr"/>
                </a:tc>
                <a:tc>
                  <a:txBody>
                    <a:bodyPr/>
                    <a:lstStyle/>
                    <a:p>
                      <a:pPr indent="0" algn="ctr"/>
                      <a:r>
                        <a:rPr lang="id" sz="850" b="1">
                          <a:latin typeface="Bookman Old Style"/>
                        </a:rPr>
                        <a:t>Jumlah</a:t>
                      </a:r>
                    </a:p>
                  </a:txBody>
                  <a:tcPr marL="0" marR="0" marT="0" marB="0" anchor="ctr"/>
                </a:tc>
                <a:tc>
                  <a:txBody>
                    <a:bodyPr/>
                    <a:lstStyle/>
                    <a:p>
                      <a:pPr indent="0" algn="ctr"/>
                      <a:r>
                        <a:rPr lang="id" sz="850" b="1">
                          <a:latin typeface="Bookman Old Style"/>
                        </a:rPr>
                        <a:t>L</a:t>
                      </a:r>
                    </a:p>
                  </a:txBody>
                  <a:tcPr marL="0" marR="0" marT="0" marB="0" anchor="ctr"/>
                </a:tc>
                <a:tc>
                  <a:txBody>
                    <a:bodyPr/>
                    <a:lstStyle/>
                    <a:p>
                      <a:pPr indent="0" algn="ctr"/>
                      <a:r>
                        <a:rPr lang="id" sz="1050">
                          <a:latin typeface="Bookman Old Style"/>
                        </a:rPr>
                        <a:t>%</a:t>
                      </a:r>
                    </a:p>
                  </a:txBody>
                  <a:tcPr marL="0" marR="0" marT="0" marB="0" anchor="ctr"/>
                </a:tc>
                <a:tc>
                  <a:txBody>
                    <a:bodyPr/>
                    <a:lstStyle/>
                    <a:p>
                      <a:pPr marR="88900" indent="0" algn="ctr"/>
                      <a:r>
                        <a:rPr lang="id" sz="850" b="1">
                          <a:latin typeface="Bookman Old Style"/>
                        </a:rPr>
                        <a:t>P</a:t>
                      </a:r>
                    </a:p>
                  </a:txBody>
                  <a:tcPr marL="0" marR="0" marT="0" marB="0" anchor="ctr"/>
                </a:tc>
                <a:tc>
                  <a:txBody>
                    <a:bodyPr/>
                    <a:lstStyle/>
                    <a:p>
                      <a:pPr indent="0" algn="ctr"/>
                      <a:r>
                        <a:rPr lang="id" sz="1050">
                          <a:latin typeface="Bookman Old Style"/>
                        </a:rPr>
                        <a:t>%</a:t>
                      </a:r>
                    </a:p>
                  </a:txBody>
                  <a:tcPr marL="0" marR="0" marT="0" marB="0" anchor="ctr"/>
                </a:tc>
                <a:tc>
                  <a:txBody>
                    <a:bodyPr/>
                    <a:lstStyle/>
                    <a:p>
                      <a:pPr indent="0" algn="r"/>
                      <a:r>
                        <a:rPr lang="id" sz="850" b="1">
                          <a:latin typeface="Bookman Old Style"/>
                        </a:rPr>
                        <a:t>Jumlah</a:t>
                      </a:r>
                    </a:p>
                  </a:txBody>
                  <a:tcPr marL="0" marR="0" marT="0" marB="0" anchor="ctr"/>
                </a:tc>
                <a:tc>
                  <a:txBody>
                    <a:bodyPr/>
                    <a:lstStyle/>
                    <a:p>
                      <a:pPr indent="0" algn="ctr"/>
                      <a:r>
                        <a:rPr lang="id" sz="1050">
                          <a:latin typeface="Bookman Old Style"/>
                        </a:rPr>
                        <a:t>%</a:t>
                      </a:r>
                    </a:p>
                  </a:txBody>
                  <a:tcPr marL="0" marR="0" marT="0" marB="0" anchor="ctr"/>
                </a:tc>
              </a:tr>
              <a:tr h="277014">
                <a:tc vMerge="1">
                  <a:txBody>
                    <a:bodyPr/>
                    <a:lstStyle/>
                    <a:p>
                      <a:endParaRPr sz="1100"/>
                    </a:p>
                  </a:txBody>
                  <a:tcPr marL="0" marR="0" marT="0" marB="0"/>
                </a:tc>
                <a:tc vMerge="1">
                  <a:txBody>
                    <a:bodyPr/>
                    <a:lstStyle/>
                    <a:p>
                      <a:endParaRPr sz="1100"/>
                    </a:p>
                  </a:txBody>
                  <a:tcPr marL="0" marR="0" marT="0" marB="0"/>
                </a:tc>
                <a:tc>
                  <a:txBody>
                    <a:bodyPr/>
                    <a:lstStyle/>
                    <a:p>
                      <a:pPr indent="0" algn="ctr"/>
                      <a:r>
                        <a:rPr lang="id" sz="850" b="1">
                          <a:latin typeface="Bookman Old Style"/>
                        </a:rPr>
                        <a:t>1</a:t>
                      </a:r>
                    </a:p>
                  </a:txBody>
                  <a:tcPr marL="0" marR="0" marT="0" marB="0" anchor="b"/>
                </a:tc>
                <a:tc>
                  <a:txBody>
                    <a:bodyPr/>
                    <a:lstStyle/>
                    <a:p>
                      <a:pPr marR="76200" indent="0" algn="ctr"/>
                      <a:r>
                        <a:rPr lang="id" sz="850" b="1">
                          <a:latin typeface="Bookman Old Style"/>
                        </a:rPr>
                        <a:t>2</a:t>
                      </a:r>
                    </a:p>
                  </a:txBody>
                  <a:tcPr marL="0" marR="0" marT="0" marB="0" anchor="b"/>
                </a:tc>
                <a:tc>
                  <a:txBody>
                    <a:bodyPr/>
                    <a:lstStyle/>
                    <a:p>
                      <a:pPr indent="0" algn="ctr"/>
                      <a:r>
                        <a:rPr lang="id" sz="1050">
                          <a:latin typeface="Bookman Old Style"/>
                        </a:rPr>
                        <a:t>5</a:t>
                      </a:r>
                    </a:p>
                  </a:txBody>
                  <a:tcPr marL="0" marR="0" marT="0" marB="0" anchor="b"/>
                </a:tc>
                <a:tc>
                  <a:txBody>
                    <a:bodyPr/>
                    <a:lstStyle/>
                    <a:p>
                      <a:pPr indent="0" algn="ctr"/>
                      <a:r>
                        <a:rPr lang="id" sz="850" b="1">
                          <a:latin typeface="Bookman Old Style"/>
                        </a:rPr>
                        <a:t>6</a:t>
                      </a:r>
                    </a:p>
                  </a:txBody>
                  <a:tcPr marL="0" marR="0" marT="0" marB="0" anchor="b"/>
                </a:tc>
                <a:tc>
                  <a:txBody>
                    <a:bodyPr/>
                    <a:lstStyle/>
                    <a:p>
                      <a:pPr indent="0" algn="ctr"/>
                      <a:r>
                        <a:rPr lang="id" sz="850" b="1">
                          <a:latin typeface="Bookman Old Style"/>
                        </a:rPr>
                        <a:t>7</a:t>
                      </a:r>
                    </a:p>
                  </a:txBody>
                  <a:tcPr marL="0" marR="0" marT="0" marB="0" anchor="b"/>
                </a:tc>
                <a:tc>
                  <a:txBody>
                    <a:bodyPr/>
                    <a:lstStyle/>
                    <a:p>
                      <a:pPr indent="0" algn="ctr"/>
                      <a:r>
                        <a:rPr lang="id" sz="850" b="1">
                          <a:latin typeface="Bookman Old Style"/>
                        </a:rPr>
                        <a:t>8</a:t>
                      </a:r>
                    </a:p>
                  </a:txBody>
                  <a:tcPr marL="0" marR="0" marT="0" marB="0" anchor="b"/>
                </a:tc>
                <a:tc>
                  <a:txBody>
                    <a:bodyPr/>
                    <a:lstStyle/>
                    <a:p>
                      <a:pPr indent="0" algn="ctr"/>
                      <a:r>
                        <a:rPr lang="id" sz="850" b="1">
                          <a:latin typeface="Bookman Old Style"/>
                        </a:rPr>
                        <a:t>9</a:t>
                      </a:r>
                    </a:p>
                  </a:txBody>
                  <a:tcPr marL="0" marR="0" marT="0" marB="0" anchor="b"/>
                </a:tc>
                <a:tc>
                  <a:txBody>
                    <a:bodyPr/>
                    <a:lstStyle/>
                    <a:p>
                      <a:pPr marR="88900" indent="0" algn="ctr"/>
                      <a:r>
                        <a:rPr lang="id" sz="850" b="1">
                          <a:latin typeface="Bookman Old Style"/>
                        </a:rPr>
                        <a:t>14</a:t>
                      </a:r>
                    </a:p>
                  </a:txBody>
                  <a:tcPr marL="0" marR="0" marT="0" marB="0" anchor="b"/>
                </a:tc>
                <a:tc>
                  <a:txBody>
                    <a:bodyPr/>
                    <a:lstStyle/>
                    <a:p>
                      <a:pPr indent="0" algn="ctr"/>
                      <a:r>
                        <a:rPr lang="id" sz="850" b="1">
                          <a:latin typeface="Bookman Old Style"/>
                        </a:rPr>
                        <a:t>15</a:t>
                      </a:r>
                    </a:p>
                  </a:txBody>
                  <a:tcPr marL="0" marR="0" marT="0" marB="0" anchor="b"/>
                </a:tc>
              </a:tr>
              <a:tr h="324502">
                <a:tc>
                  <a:txBody>
                    <a:bodyPr/>
                    <a:lstStyle/>
                    <a:p>
                      <a:pPr marL="152400" indent="0"/>
                      <a:r>
                        <a:rPr lang="id" sz="1050">
                          <a:latin typeface="Bookman Old Style"/>
                        </a:rPr>
                        <a:t>1</a:t>
                      </a:r>
                    </a:p>
                  </a:txBody>
                  <a:tcPr marL="0" marR="0" marT="0" marB="0" anchor="b"/>
                </a:tc>
                <a:tc>
                  <a:txBody>
                    <a:bodyPr/>
                    <a:lstStyle/>
                    <a:p>
                      <a:pPr indent="0"/>
                      <a:r>
                        <a:rPr lang="id" sz="1050">
                          <a:latin typeface="Bookman Old Style"/>
                        </a:rPr>
                        <a:t>Koba</a:t>
                      </a:r>
                    </a:p>
                  </a:txBody>
                  <a:tcPr marL="0" marR="0" marT="0" marB="0" anchor="b"/>
                </a:tc>
                <a:tc>
                  <a:txBody>
                    <a:bodyPr/>
                    <a:lstStyle/>
                    <a:p>
                      <a:pPr indent="0" algn="r"/>
                      <a:r>
                        <a:rPr lang="id" sz="1050">
                          <a:latin typeface="Bookman Old Style"/>
                        </a:rPr>
                        <a:t>12.368</a:t>
                      </a:r>
                    </a:p>
                  </a:txBody>
                  <a:tcPr marL="0" marR="0" marT="0" marB="0" anchor="b"/>
                </a:tc>
                <a:tc>
                  <a:txBody>
                    <a:bodyPr/>
                    <a:lstStyle/>
                    <a:p>
                      <a:pPr indent="0" algn="r"/>
                      <a:r>
                        <a:rPr lang="id" sz="1050">
                          <a:latin typeface="Bookman Old Style"/>
                        </a:rPr>
                        <a:t>11.585</a:t>
                      </a:r>
                    </a:p>
                  </a:txBody>
                  <a:tcPr marL="0" marR="0" marT="0" marB="0" anchor="b"/>
                </a:tc>
                <a:tc>
                  <a:txBody>
                    <a:bodyPr/>
                    <a:lstStyle/>
                    <a:p>
                      <a:pPr indent="0" algn="r"/>
                      <a:r>
                        <a:rPr lang="id" sz="1050">
                          <a:latin typeface="Bookman Old Style"/>
                        </a:rPr>
                        <a:t>23,953</a:t>
                      </a:r>
                    </a:p>
                  </a:txBody>
                  <a:tcPr marL="0" marR="0" marT="0" marB="0" anchor="b"/>
                </a:tc>
                <a:tc>
                  <a:txBody>
                    <a:bodyPr/>
                    <a:lstStyle/>
                    <a:p>
                      <a:pPr indent="0" algn="r"/>
                      <a:r>
                        <a:rPr lang="id" sz="1050">
                          <a:latin typeface="Bookman Old Style"/>
                        </a:rPr>
                        <a:t>6.754</a:t>
                      </a:r>
                    </a:p>
                  </a:txBody>
                  <a:tcPr marL="0" marR="0" marT="0" marB="0" anchor="b"/>
                </a:tc>
                <a:tc>
                  <a:txBody>
                    <a:bodyPr/>
                    <a:lstStyle/>
                    <a:p>
                      <a:pPr indent="0" algn="r"/>
                      <a:r>
                        <a:rPr lang="id" sz="1050">
                          <a:latin typeface="Bookman Old Style"/>
                        </a:rPr>
                        <a:t>54,61</a:t>
                      </a:r>
                    </a:p>
                  </a:txBody>
                  <a:tcPr marL="0" marR="0" marT="0" marB="0" anchor="b"/>
                </a:tc>
                <a:tc>
                  <a:txBody>
                    <a:bodyPr/>
                    <a:lstStyle/>
                    <a:p>
                      <a:pPr marR="88900" indent="0" algn="ctr"/>
                      <a:r>
                        <a:rPr lang="id" sz="1050">
                          <a:latin typeface="Bookman Old Style"/>
                        </a:rPr>
                        <a:t>7.026</a:t>
                      </a:r>
                    </a:p>
                  </a:txBody>
                  <a:tcPr marL="0" marR="0" marT="0" marB="0" anchor="b"/>
                </a:tc>
                <a:tc>
                  <a:txBody>
                    <a:bodyPr/>
                    <a:lstStyle/>
                    <a:p>
                      <a:pPr marL="228600" indent="0"/>
                      <a:r>
                        <a:rPr lang="id" sz="1050">
                          <a:latin typeface="Bookman Old Style"/>
                        </a:rPr>
                        <a:t>60,65</a:t>
                      </a:r>
                    </a:p>
                  </a:txBody>
                  <a:tcPr marL="0" marR="0" marT="0" marB="0" anchor="b"/>
                </a:tc>
                <a:tc>
                  <a:txBody>
                    <a:bodyPr/>
                    <a:lstStyle/>
                    <a:p>
                      <a:pPr indent="0" algn="r"/>
                      <a:r>
                        <a:rPr lang="id" sz="1050">
                          <a:latin typeface="Bookman Old Style"/>
                        </a:rPr>
                        <a:t>13.780</a:t>
                      </a:r>
                    </a:p>
                  </a:txBody>
                  <a:tcPr marL="0" marR="0" marT="0" marB="0" anchor="b"/>
                </a:tc>
                <a:tc>
                  <a:txBody>
                    <a:bodyPr/>
                    <a:lstStyle/>
                    <a:p>
                      <a:pPr marR="88900" indent="0" algn="r"/>
                      <a:r>
                        <a:rPr lang="id" sz="1050">
                          <a:latin typeface="Bookman Old Style"/>
                        </a:rPr>
                        <a:t>57,53</a:t>
                      </a:r>
                    </a:p>
                  </a:txBody>
                  <a:tcPr marL="0" marR="0" marT="0" marB="0" anchor="b"/>
                </a:tc>
              </a:tr>
              <a:tr h="324502">
                <a:tc>
                  <a:txBody>
                    <a:bodyPr/>
                    <a:lstStyle/>
                    <a:p>
                      <a:pPr marL="127000" indent="0"/>
                      <a:r>
                        <a:rPr lang="id" sz="1050">
                          <a:latin typeface="Bookman Old Style"/>
                        </a:rPr>
                        <a:t>2</a:t>
                      </a:r>
                    </a:p>
                  </a:txBody>
                  <a:tcPr marL="0" marR="0" marT="0" marB="0" anchor="b"/>
                </a:tc>
                <a:tc>
                  <a:txBody>
                    <a:bodyPr/>
                    <a:lstStyle/>
                    <a:p>
                      <a:pPr indent="0"/>
                      <a:r>
                        <a:rPr lang="id" sz="1050">
                          <a:latin typeface="Bookman Old Style"/>
                        </a:rPr>
                        <a:t>Pangkalan Baru</a:t>
                      </a:r>
                    </a:p>
                  </a:txBody>
                  <a:tcPr marL="0" marR="0" marT="0" marB="0" anchor="b"/>
                </a:tc>
                <a:tc>
                  <a:txBody>
                    <a:bodyPr/>
                    <a:lstStyle/>
                    <a:p>
                      <a:pPr indent="0" algn="r"/>
                      <a:r>
                        <a:rPr lang="id" sz="1050">
                          <a:latin typeface="Bookman Old Style"/>
                        </a:rPr>
                        <a:t>12.354</a:t>
                      </a:r>
                    </a:p>
                  </a:txBody>
                  <a:tcPr marL="0" marR="0" marT="0" marB="0" anchor="b"/>
                </a:tc>
                <a:tc>
                  <a:txBody>
                    <a:bodyPr/>
                    <a:lstStyle/>
                    <a:p>
                      <a:pPr indent="0" algn="r"/>
                      <a:r>
                        <a:rPr lang="id" sz="1050">
                          <a:latin typeface="Bookman Old Style"/>
                        </a:rPr>
                        <a:t>11.908</a:t>
                      </a:r>
                    </a:p>
                  </a:txBody>
                  <a:tcPr marL="0" marR="0" marT="0" marB="0" anchor="b"/>
                </a:tc>
                <a:tc>
                  <a:txBody>
                    <a:bodyPr/>
                    <a:lstStyle/>
                    <a:p>
                      <a:pPr indent="0" algn="r"/>
                      <a:r>
                        <a:rPr lang="id" sz="1050">
                          <a:latin typeface="Bookman Old Style"/>
                        </a:rPr>
                        <a:t>24,262</a:t>
                      </a:r>
                    </a:p>
                  </a:txBody>
                  <a:tcPr marL="0" marR="0" marT="0" marB="0" anchor="b"/>
                </a:tc>
                <a:tc>
                  <a:txBody>
                    <a:bodyPr/>
                    <a:lstStyle/>
                    <a:p>
                      <a:pPr indent="0" algn="r"/>
                      <a:r>
                        <a:rPr lang="id" sz="1050">
                          <a:latin typeface="Bookman Old Style"/>
                        </a:rPr>
                        <a:t>6.817</a:t>
                      </a:r>
                    </a:p>
                  </a:txBody>
                  <a:tcPr marL="0" marR="0" marT="0" marB="0" anchor="b"/>
                </a:tc>
                <a:tc>
                  <a:txBody>
                    <a:bodyPr/>
                    <a:lstStyle/>
                    <a:p>
                      <a:pPr indent="0" algn="r"/>
                      <a:r>
                        <a:rPr lang="id" sz="1050">
                          <a:latin typeface="Bookman Old Style"/>
                        </a:rPr>
                        <a:t>55,18</a:t>
                      </a:r>
                    </a:p>
                  </a:txBody>
                  <a:tcPr marL="0" marR="0" marT="0" marB="0" anchor="b"/>
                </a:tc>
                <a:tc>
                  <a:txBody>
                    <a:bodyPr/>
                    <a:lstStyle/>
                    <a:p>
                      <a:pPr marR="88900" indent="0" algn="ctr"/>
                      <a:r>
                        <a:rPr lang="id" sz="1050">
                          <a:latin typeface="Bookman Old Style"/>
                        </a:rPr>
                        <a:t>6.978</a:t>
                      </a:r>
                    </a:p>
                  </a:txBody>
                  <a:tcPr marL="0" marR="0" marT="0" marB="0" anchor="b"/>
                </a:tc>
                <a:tc>
                  <a:txBody>
                    <a:bodyPr/>
                    <a:lstStyle/>
                    <a:p>
                      <a:pPr marL="228600" indent="0"/>
                      <a:r>
                        <a:rPr lang="id" sz="850" b="1">
                          <a:latin typeface="Bookman Old Style"/>
                        </a:rPr>
                        <a:t>58,60</a:t>
                      </a:r>
                    </a:p>
                  </a:txBody>
                  <a:tcPr marL="0" marR="0" marT="0" marB="0" anchor="b"/>
                </a:tc>
                <a:tc>
                  <a:txBody>
                    <a:bodyPr/>
                    <a:lstStyle/>
                    <a:p>
                      <a:pPr indent="0" algn="r"/>
                      <a:r>
                        <a:rPr lang="id" sz="1050">
                          <a:latin typeface="Bookman Old Style"/>
                        </a:rPr>
                        <a:t>13.795</a:t>
                      </a:r>
                    </a:p>
                  </a:txBody>
                  <a:tcPr marL="0" marR="0" marT="0" marB="0" anchor="b"/>
                </a:tc>
                <a:tc>
                  <a:txBody>
                    <a:bodyPr/>
                    <a:lstStyle/>
                    <a:p>
                      <a:pPr marR="88900" indent="0" algn="r"/>
                      <a:r>
                        <a:rPr lang="id" sz="1050">
                          <a:latin typeface="Bookman Old Style"/>
                        </a:rPr>
                        <a:t>56,86</a:t>
                      </a:r>
                    </a:p>
                  </a:txBody>
                  <a:tcPr marL="0" marR="0" marT="0" marB="0" anchor="b"/>
                </a:tc>
              </a:tr>
              <a:tr h="324502">
                <a:tc>
                  <a:txBody>
                    <a:bodyPr/>
                    <a:lstStyle/>
                    <a:p>
                      <a:pPr marL="127000" indent="0"/>
                      <a:r>
                        <a:rPr lang="id" sz="1050">
                          <a:latin typeface="Bookman Old Style"/>
                        </a:rPr>
                        <a:t>3</a:t>
                      </a:r>
                    </a:p>
                  </a:txBody>
                  <a:tcPr marL="0" marR="0" marT="0" marB="0" anchor="b"/>
                </a:tc>
                <a:tc>
                  <a:txBody>
                    <a:bodyPr/>
                    <a:lstStyle/>
                    <a:p>
                      <a:pPr indent="0"/>
                      <a:r>
                        <a:rPr lang="id" sz="1050">
                          <a:latin typeface="Bookman Old Style"/>
                        </a:rPr>
                        <a:t>Sungai Selan</a:t>
                      </a:r>
                    </a:p>
                  </a:txBody>
                  <a:tcPr marL="0" marR="0" marT="0" marB="0" anchor="b"/>
                </a:tc>
                <a:tc>
                  <a:txBody>
                    <a:bodyPr/>
                    <a:lstStyle/>
                    <a:p>
                      <a:pPr indent="0" algn="r"/>
                      <a:r>
                        <a:rPr lang="id" sz="1050">
                          <a:latin typeface="Bookman Old Style"/>
                        </a:rPr>
                        <a:t>10.130</a:t>
                      </a:r>
                    </a:p>
                  </a:txBody>
                  <a:tcPr marL="0" marR="0" marT="0" marB="0" anchor="b"/>
                </a:tc>
                <a:tc>
                  <a:txBody>
                    <a:bodyPr/>
                    <a:lstStyle/>
                    <a:p>
                      <a:pPr indent="0" algn="r"/>
                      <a:r>
                        <a:rPr lang="id" sz="1050">
                          <a:latin typeface="Bookman Old Style"/>
                        </a:rPr>
                        <a:t>9.071</a:t>
                      </a:r>
                    </a:p>
                  </a:txBody>
                  <a:tcPr marL="0" marR="0" marT="0" marB="0" anchor="b"/>
                </a:tc>
                <a:tc>
                  <a:txBody>
                    <a:bodyPr/>
                    <a:lstStyle/>
                    <a:p>
                      <a:pPr indent="0" algn="r"/>
                      <a:r>
                        <a:rPr lang="id" sz="1050">
                          <a:latin typeface="Bookman Old Style"/>
                        </a:rPr>
                        <a:t>19,201</a:t>
                      </a:r>
                    </a:p>
                  </a:txBody>
                  <a:tcPr marL="0" marR="0" marT="0" marB="0" anchor="b"/>
                </a:tc>
                <a:tc>
                  <a:txBody>
                    <a:bodyPr/>
                    <a:lstStyle/>
                    <a:p>
                      <a:pPr indent="0" algn="r"/>
                      <a:r>
                        <a:rPr lang="id" sz="1050">
                          <a:latin typeface="Bookman Old Style"/>
                        </a:rPr>
                        <a:t>6.178</a:t>
                      </a:r>
                    </a:p>
                  </a:txBody>
                  <a:tcPr marL="0" marR="0" marT="0" marB="0" anchor="b"/>
                </a:tc>
                <a:tc>
                  <a:txBody>
                    <a:bodyPr/>
                    <a:lstStyle/>
                    <a:p>
                      <a:pPr indent="0" algn="r"/>
                      <a:r>
                        <a:rPr lang="id" sz="1050">
                          <a:latin typeface="Bookman Old Style"/>
                        </a:rPr>
                        <a:t>60,99</a:t>
                      </a:r>
                    </a:p>
                  </a:txBody>
                  <a:tcPr marL="0" marR="0" marT="0" marB="0" anchor="b"/>
                </a:tc>
                <a:tc>
                  <a:txBody>
                    <a:bodyPr/>
                    <a:lstStyle/>
                    <a:p>
                      <a:pPr marR="88900" indent="0" algn="ctr"/>
                      <a:r>
                        <a:rPr lang="id" sz="1050">
                          <a:latin typeface="Bookman Old Style"/>
                        </a:rPr>
                        <a:t>6.084</a:t>
                      </a:r>
                    </a:p>
                  </a:txBody>
                  <a:tcPr marL="0" marR="0" marT="0" marB="0" anchor="b"/>
                </a:tc>
                <a:tc>
                  <a:txBody>
                    <a:bodyPr/>
                    <a:lstStyle/>
                    <a:p>
                      <a:pPr indent="0" algn="r"/>
                      <a:r>
                        <a:rPr lang="id" sz="850" b="1">
                          <a:latin typeface="Bookman Old Style"/>
                        </a:rPr>
                        <a:t>67,07</a:t>
                      </a:r>
                    </a:p>
                  </a:txBody>
                  <a:tcPr marL="0" marR="0" marT="0" marB="0" anchor="b"/>
                </a:tc>
                <a:tc>
                  <a:txBody>
                    <a:bodyPr/>
                    <a:lstStyle/>
                    <a:p>
                      <a:pPr indent="0" algn="r"/>
                      <a:r>
                        <a:rPr lang="id" sz="1050">
                          <a:latin typeface="Bookman Old Style"/>
                        </a:rPr>
                        <a:t>12.262</a:t>
                      </a:r>
                    </a:p>
                  </a:txBody>
                  <a:tcPr marL="0" marR="0" marT="0" marB="0" anchor="b"/>
                </a:tc>
                <a:tc>
                  <a:txBody>
                    <a:bodyPr/>
                    <a:lstStyle/>
                    <a:p>
                      <a:pPr marR="88900" indent="0" algn="r"/>
                      <a:r>
                        <a:rPr lang="id" sz="1050">
                          <a:latin typeface="Bookman Old Style"/>
                        </a:rPr>
                        <a:t>63,86</a:t>
                      </a:r>
                    </a:p>
                  </a:txBody>
                  <a:tcPr marL="0" marR="0" marT="0" marB="0" anchor="b"/>
                </a:tc>
              </a:tr>
              <a:tr h="328459">
                <a:tc>
                  <a:txBody>
                    <a:bodyPr/>
                    <a:lstStyle/>
                    <a:p>
                      <a:pPr marL="127000" indent="0"/>
                      <a:r>
                        <a:rPr lang="id" sz="1050">
                          <a:latin typeface="Bookman Old Style"/>
                        </a:rPr>
                        <a:t>4</a:t>
                      </a:r>
                    </a:p>
                  </a:txBody>
                  <a:tcPr marL="0" marR="0" marT="0" marB="0" anchor="b"/>
                </a:tc>
                <a:tc>
                  <a:txBody>
                    <a:bodyPr/>
                    <a:lstStyle/>
                    <a:p>
                      <a:pPr indent="0"/>
                      <a:r>
                        <a:rPr lang="id" sz="1050">
                          <a:latin typeface="Bookman Old Style"/>
                        </a:rPr>
                        <a:t>Simpang Katis</a:t>
                      </a:r>
                    </a:p>
                  </a:txBody>
                  <a:tcPr marL="0" marR="0" marT="0" marB="0" anchor="b"/>
                </a:tc>
                <a:tc>
                  <a:txBody>
                    <a:bodyPr/>
                    <a:lstStyle/>
                    <a:p>
                      <a:pPr indent="0" algn="r"/>
                      <a:r>
                        <a:rPr lang="id" sz="1050">
                          <a:latin typeface="Bookman Old Style"/>
                        </a:rPr>
                        <a:t>8.179</a:t>
                      </a:r>
                    </a:p>
                  </a:txBody>
                  <a:tcPr marL="0" marR="0" marT="0" marB="0" anchor="b"/>
                </a:tc>
                <a:tc>
                  <a:txBody>
                    <a:bodyPr/>
                    <a:lstStyle/>
                    <a:p>
                      <a:pPr indent="0" algn="r"/>
                      <a:r>
                        <a:rPr lang="id" sz="1050">
                          <a:latin typeface="Bookman Old Style"/>
                        </a:rPr>
                        <a:t>7.650</a:t>
                      </a:r>
                    </a:p>
                  </a:txBody>
                  <a:tcPr marL="0" marR="0" marT="0" marB="0" anchor="b"/>
                </a:tc>
                <a:tc>
                  <a:txBody>
                    <a:bodyPr/>
                    <a:lstStyle/>
                    <a:p>
                      <a:pPr indent="0" algn="r"/>
                      <a:r>
                        <a:rPr lang="id" sz="1050">
                          <a:latin typeface="Bookman Old Style"/>
                        </a:rPr>
                        <a:t>15,829</a:t>
                      </a:r>
                    </a:p>
                  </a:txBody>
                  <a:tcPr marL="0" marR="0" marT="0" marB="0" anchor="b"/>
                </a:tc>
                <a:tc>
                  <a:txBody>
                    <a:bodyPr/>
                    <a:lstStyle/>
                    <a:p>
                      <a:pPr indent="0" algn="r"/>
                      <a:r>
                        <a:rPr lang="id" sz="1050">
                          <a:latin typeface="Bookman Old Style"/>
                        </a:rPr>
                        <a:t>4.326</a:t>
                      </a:r>
                    </a:p>
                  </a:txBody>
                  <a:tcPr marL="0" marR="0" marT="0" marB="0" anchor="b"/>
                </a:tc>
                <a:tc>
                  <a:txBody>
                    <a:bodyPr/>
                    <a:lstStyle/>
                    <a:p>
                      <a:pPr indent="0" algn="r"/>
                      <a:r>
                        <a:rPr lang="id" sz="1050">
                          <a:latin typeface="Bookman Old Style"/>
                        </a:rPr>
                        <a:t>52,89</a:t>
                      </a:r>
                    </a:p>
                  </a:txBody>
                  <a:tcPr marL="0" marR="0" marT="0" marB="0" anchor="b"/>
                </a:tc>
                <a:tc>
                  <a:txBody>
                    <a:bodyPr/>
                    <a:lstStyle/>
                    <a:p>
                      <a:pPr marR="88900" indent="0" algn="ctr"/>
                      <a:r>
                        <a:rPr lang="id" sz="1050">
                          <a:latin typeface="Bookman Old Style"/>
                        </a:rPr>
                        <a:t>4.467</a:t>
                      </a:r>
                    </a:p>
                  </a:txBody>
                  <a:tcPr marL="0" marR="0" marT="0" marB="0" anchor="b"/>
                </a:tc>
                <a:tc>
                  <a:txBody>
                    <a:bodyPr/>
                    <a:lstStyle/>
                    <a:p>
                      <a:pPr indent="0" algn="r"/>
                      <a:r>
                        <a:rPr lang="id" sz="850" b="1">
                          <a:latin typeface="Bookman Old Style"/>
                        </a:rPr>
                        <a:t>58,39</a:t>
                      </a:r>
                    </a:p>
                  </a:txBody>
                  <a:tcPr marL="0" marR="0" marT="0" marB="0" anchor="b"/>
                </a:tc>
                <a:tc>
                  <a:txBody>
                    <a:bodyPr/>
                    <a:lstStyle/>
                    <a:p>
                      <a:pPr marR="88900" indent="0" algn="ctr"/>
                      <a:r>
                        <a:rPr lang="id" sz="1050">
                          <a:latin typeface="Bookman Old Style"/>
                        </a:rPr>
                        <a:t>8.793</a:t>
                      </a:r>
                    </a:p>
                  </a:txBody>
                  <a:tcPr marL="0" marR="0" marT="0" marB="0" anchor="b"/>
                </a:tc>
                <a:tc>
                  <a:txBody>
                    <a:bodyPr/>
                    <a:lstStyle/>
                    <a:p>
                      <a:pPr marR="88900" indent="0" algn="r"/>
                      <a:r>
                        <a:rPr lang="id" sz="1050">
                          <a:latin typeface="Bookman Old Style"/>
                        </a:rPr>
                        <a:t>55,55</a:t>
                      </a:r>
                    </a:p>
                  </a:txBody>
                  <a:tcPr marL="0" marR="0" marT="0" marB="0" anchor="b"/>
                </a:tc>
              </a:tr>
              <a:tr h="328459">
                <a:tc>
                  <a:txBody>
                    <a:bodyPr/>
                    <a:lstStyle/>
                    <a:p>
                      <a:pPr marL="127000" indent="0"/>
                      <a:r>
                        <a:rPr lang="id" sz="1050">
                          <a:latin typeface="Bookman Old Style"/>
                        </a:rPr>
                        <a:t>5</a:t>
                      </a:r>
                    </a:p>
                  </a:txBody>
                  <a:tcPr marL="0" marR="0" marT="0" marB="0" anchor="b"/>
                </a:tc>
                <a:tc>
                  <a:txBody>
                    <a:bodyPr/>
                    <a:lstStyle/>
                    <a:p>
                      <a:pPr indent="0"/>
                      <a:r>
                        <a:rPr lang="id" sz="1050">
                          <a:latin typeface="Bookman Old Style"/>
                        </a:rPr>
                        <a:t>Namang</a:t>
                      </a:r>
                    </a:p>
                  </a:txBody>
                  <a:tcPr marL="0" marR="0" marT="0" marB="0" anchor="b"/>
                </a:tc>
                <a:tc>
                  <a:txBody>
                    <a:bodyPr/>
                    <a:lstStyle/>
                    <a:p>
                      <a:pPr indent="0" algn="r"/>
                      <a:r>
                        <a:rPr lang="id" sz="1050">
                          <a:latin typeface="Bookman Old Style"/>
                        </a:rPr>
                        <a:t>5.126</a:t>
                      </a:r>
                    </a:p>
                  </a:txBody>
                  <a:tcPr marL="0" marR="0" marT="0" marB="0" anchor="b"/>
                </a:tc>
                <a:tc>
                  <a:txBody>
                    <a:bodyPr/>
                    <a:lstStyle/>
                    <a:p>
                      <a:pPr indent="0" algn="r"/>
                      <a:r>
                        <a:rPr lang="id" sz="1050">
                          <a:latin typeface="Bookman Old Style"/>
                        </a:rPr>
                        <a:t>4.802</a:t>
                      </a:r>
                    </a:p>
                  </a:txBody>
                  <a:tcPr marL="0" marR="0" marT="0" marB="0" anchor="b"/>
                </a:tc>
                <a:tc>
                  <a:txBody>
                    <a:bodyPr/>
                    <a:lstStyle/>
                    <a:p>
                      <a:pPr indent="0" algn="r"/>
                      <a:r>
                        <a:rPr lang="id" sz="1050">
                          <a:latin typeface="Bookman Old Style"/>
                        </a:rPr>
                        <a:t>9.928</a:t>
                      </a:r>
                    </a:p>
                  </a:txBody>
                  <a:tcPr marL="0" marR="0" marT="0" marB="0" anchor="b"/>
                </a:tc>
                <a:tc>
                  <a:txBody>
                    <a:bodyPr/>
                    <a:lstStyle/>
                    <a:p>
                      <a:pPr indent="0" algn="r"/>
                      <a:r>
                        <a:rPr lang="id" sz="1050">
                          <a:latin typeface="Bookman Old Style"/>
                        </a:rPr>
                        <a:t>2.828</a:t>
                      </a:r>
                    </a:p>
                  </a:txBody>
                  <a:tcPr marL="0" marR="0" marT="0" marB="0" anchor="b"/>
                </a:tc>
                <a:tc>
                  <a:txBody>
                    <a:bodyPr/>
                    <a:lstStyle/>
                    <a:p>
                      <a:pPr indent="0" algn="r"/>
                      <a:r>
                        <a:rPr lang="id" sz="1050">
                          <a:latin typeface="Bookman Old Style"/>
                        </a:rPr>
                        <a:t>55,17</a:t>
                      </a:r>
                    </a:p>
                  </a:txBody>
                  <a:tcPr marL="0" marR="0" marT="0" marB="0" anchor="b"/>
                </a:tc>
                <a:tc>
                  <a:txBody>
                    <a:bodyPr/>
                    <a:lstStyle/>
                    <a:p>
                      <a:pPr marR="88900" indent="0" algn="ctr"/>
                      <a:r>
                        <a:rPr lang="id" sz="1050">
                          <a:latin typeface="Bookman Old Style"/>
                        </a:rPr>
                        <a:t>2.798</a:t>
                      </a:r>
                    </a:p>
                  </a:txBody>
                  <a:tcPr marL="0" marR="0" marT="0" marB="0" anchor="b"/>
                </a:tc>
                <a:tc>
                  <a:txBody>
                    <a:bodyPr/>
                    <a:lstStyle/>
                    <a:p>
                      <a:pPr indent="0" algn="r"/>
                      <a:r>
                        <a:rPr lang="id" sz="1050">
                          <a:latin typeface="Bookman Old Style"/>
                        </a:rPr>
                        <a:t>58,27</a:t>
                      </a:r>
                    </a:p>
                  </a:txBody>
                  <a:tcPr marL="0" marR="0" marT="0" marB="0" anchor="b"/>
                </a:tc>
                <a:tc>
                  <a:txBody>
                    <a:bodyPr/>
                    <a:lstStyle/>
                    <a:p>
                      <a:pPr marR="88900" indent="0" algn="ctr"/>
                      <a:r>
                        <a:rPr lang="id" sz="1050">
                          <a:latin typeface="Bookman Old Style"/>
                        </a:rPr>
                        <a:t>5.626</a:t>
                      </a:r>
                    </a:p>
                  </a:txBody>
                  <a:tcPr marL="0" marR="0" marT="0" marB="0" anchor="b"/>
                </a:tc>
                <a:tc>
                  <a:txBody>
                    <a:bodyPr/>
                    <a:lstStyle/>
                    <a:p>
                      <a:pPr marR="88900" indent="0" algn="r"/>
                      <a:r>
                        <a:rPr lang="id" sz="1050">
                          <a:latin typeface="Bookman Old Style"/>
                        </a:rPr>
                        <a:t>56,67</a:t>
                      </a:r>
                    </a:p>
                  </a:txBody>
                  <a:tcPr marL="0" marR="0" marT="0" marB="0" anchor="b"/>
                </a:tc>
              </a:tr>
              <a:tr h="324502">
                <a:tc>
                  <a:txBody>
                    <a:bodyPr/>
                    <a:lstStyle/>
                    <a:p>
                      <a:pPr marL="127000" indent="0"/>
                      <a:r>
                        <a:rPr lang="id" sz="1050">
                          <a:latin typeface="Bookman Old Style"/>
                        </a:rPr>
                        <a:t>6</a:t>
                      </a:r>
                    </a:p>
                  </a:txBody>
                  <a:tcPr marL="0" marR="0" marT="0" marB="0" anchor="b"/>
                </a:tc>
                <a:tc>
                  <a:txBody>
                    <a:bodyPr/>
                    <a:lstStyle/>
                    <a:p>
                      <a:pPr indent="0"/>
                      <a:r>
                        <a:rPr lang="id" sz="1050">
                          <a:latin typeface="Bookman Old Style"/>
                        </a:rPr>
                        <a:t>Lubuk Besar</a:t>
                      </a:r>
                    </a:p>
                  </a:txBody>
                  <a:tcPr marL="0" marR="0" marT="0" marB="0" anchor="b"/>
                </a:tc>
                <a:tc>
                  <a:txBody>
                    <a:bodyPr/>
                    <a:lstStyle/>
                    <a:p>
                      <a:pPr indent="0" algn="r"/>
                      <a:r>
                        <a:rPr lang="id" sz="1050">
                          <a:latin typeface="Bookman Old Style"/>
                        </a:rPr>
                        <a:t>8.662</a:t>
                      </a:r>
                    </a:p>
                  </a:txBody>
                  <a:tcPr marL="0" marR="0" marT="0" marB="0" anchor="b"/>
                </a:tc>
                <a:tc>
                  <a:txBody>
                    <a:bodyPr/>
                    <a:lstStyle/>
                    <a:p>
                      <a:pPr indent="0" algn="r"/>
                      <a:r>
                        <a:rPr lang="id" sz="1050">
                          <a:latin typeface="Bookman Old Style"/>
                        </a:rPr>
                        <a:t>7.647</a:t>
                      </a:r>
                    </a:p>
                  </a:txBody>
                  <a:tcPr marL="0" marR="0" marT="0" marB="0" anchor="b"/>
                </a:tc>
                <a:tc>
                  <a:txBody>
                    <a:bodyPr/>
                    <a:lstStyle/>
                    <a:p>
                      <a:pPr indent="0" algn="r"/>
                      <a:r>
                        <a:rPr lang="id" sz="1050">
                          <a:latin typeface="Bookman Old Style"/>
                        </a:rPr>
                        <a:t>16.309</a:t>
                      </a:r>
                    </a:p>
                  </a:txBody>
                  <a:tcPr marL="0" marR="0" marT="0" marB="0" anchor="b"/>
                </a:tc>
                <a:tc>
                  <a:txBody>
                    <a:bodyPr/>
                    <a:lstStyle/>
                    <a:p>
                      <a:pPr indent="0" algn="r"/>
                      <a:r>
                        <a:rPr lang="id" sz="1050">
                          <a:latin typeface="Bookman Old Style"/>
                        </a:rPr>
                        <a:t>4.578</a:t>
                      </a:r>
                    </a:p>
                  </a:txBody>
                  <a:tcPr marL="0" marR="0" marT="0" marB="0" anchor="b"/>
                </a:tc>
                <a:tc>
                  <a:txBody>
                    <a:bodyPr/>
                    <a:lstStyle/>
                    <a:p>
                      <a:pPr indent="0" algn="r"/>
                      <a:r>
                        <a:rPr lang="id" sz="1050">
                          <a:latin typeface="Bookman Old Style"/>
                        </a:rPr>
                        <a:t>52,85</a:t>
                      </a:r>
                    </a:p>
                  </a:txBody>
                  <a:tcPr marL="0" marR="0" marT="0" marB="0" anchor="b"/>
                </a:tc>
                <a:tc>
                  <a:txBody>
                    <a:bodyPr/>
                    <a:lstStyle/>
                    <a:p>
                      <a:pPr marR="88900" indent="0" algn="ctr"/>
                      <a:r>
                        <a:rPr lang="id" sz="1050">
                          <a:latin typeface="Bookman Old Style"/>
                        </a:rPr>
                        <a:t>4.471</a:t>
                      </a:r>
                    </a:p>
                  </a:txBody>
                  <a:tcPr marL="0" marR="0" marT="0" marB="0" anchor="b"/>
                </a:tc>
                <a:tc>
                  <a:txBody>
                    <a:bodyPr/>
                    <a:lstStyle/>
                    <a:p>
                      <a:pPr indent="0" algn="r"/>
                      <a:r>
                        <a:rPr lang="id" sz="1050">
                          <a:latin typeface="Bookman Old Style"/>
                        </a:rPr>
                        <a:t>58,47</a:t>
                      </a:r>
                    </a:p>
                  </a:txBody>
                  <a:tcPr marL="0" marR="0" marT="0" marB="0" anchor="b"/>
                </a:tc>
                <a:tc>
                  <a:txBody>
                    <a:bodyPr/>
                    <a:lstStyle/>
                    <a:p>
                      <a:pPr marR="88900" indent="0" algn="ctr"/>
                      <a:r>
                        <a:rPr lang="id" sz="1050">
                          <a:latin typeface="Bookman Old Style"/>
                        </a:rPr>
                        <a:t>9.049</a:t>
                      </a:r>
                    </a:p>
                  </a:txBody>
                  <a:tcPr marL="0" marR="0" marT="0" marB="0" anchor="b"/>
                </a:tc>
                <a:tc>
                  <a:txBody>
                    <a:bodyPr/>
                    <a:lstStyle/>
                    <a:p>
                      <a:pPr marR="88900" indent="0" algn="r"/>
                      <a:r>
                        <a:rPr lang="id" sz="1050">
                          <a:latin typeface="Bookman Old Style"/>
                        </a:rPr>
                        <a:t>55,48</a:t>
                      </a:r>
                    </a:p>
                  </a:txBody>
                  <a:tcPr marL="0" marR="0" marT="0" marB="0" anchor="b"/>
                </a:tc>
              </a:tr>
              <a:tr h="344288">
                <a:tc gridSpan="2">
                  <a:txBody>
                    <a:bodyPr/>
                    <a:lstStyle/>
                    <a:p>
                      <a:pPr indent="0" algn="ctr"/>
                      <a:r>
                        <a:rPr lang="id" sz="1050">
                          <a:latin typeface="Bookman Old Style"/>
                        </a:rPr>
                        <a:t>JUMLAH</a:t>
                      </a:r>
                    </a:p>
                  </a:txBody>
                  <a:tcPr marL="0" marR="0" marT="0" marB="0" anchor="b"/>
                </a:tc>
                <a:tc hMerge="1">
                  <a:txBody>
                    <a:bodyPr/>
                    <a:lstStyle/>
                    <a:p>
                      <a:endParaRPr sz="1300"/>
                    </a:p>
                  </a:txBody>
                  <a:tcPr marL="0" marR="0" marT="0" marB="0"/>
                </a:tc>
                <a:tc>
                  <a:txBody>
                    <a:bodyPr/>
                    <a:lstStyle/>
                    <a:p>
                      <a:pPr indent="0" algn="r"/>
                      <a:r>
                        <a:rPr lang="id" sz="1050">
                          <a:latin typeface="Bookman Old Style"/>
                        </a:rPr>
                        <a:t>56.819</a:t>
                      </a:r>
                    </a:p>
                  </a:txBody>
                  <a:tcPr marL="0" marR="0" marT="0" marB="0" anchor="b"/>
                </a:tc>
                <a:tc>
                  <a:txBody>
                    <a:bodyPr/>
                    <a:lstStyle/>
                    <a:p>
                      <a:pPr indent="0" algn="r"/>
                      <a:r>
                        <a:rPr lang="id" sz="1050">
                          <a:latin typeface="Bookman Old Style"/>
                        </a:rPr>
                        <a:t>52.663</a:t>
                      </a:r>
                    </a:p>
                  </a:txBody>
                  <a:tcPr marL="0" marR="0" marT="0" marB="0" anchor="b"/>
                </a:tc>
                <a:tc>
                  <a:txBody>
                    <a:bodyPr/>
                    <a:lstStyle/>
                    <a:p>
                      <a:pPr indent="0" algn="r"/>
                      <a:r>
                        <a:rPr lang="id" sz="1050">
                          <a:latin typeface="Bookman Old Style"/>
                        </a:rPr>
                        <a:t>109.482</a:t>
                      </a:r>
                    </a:p>
                  </a:txBody>
                  <a:tcPr marL="0" marR="0" marT="0" marB="0" anchor="b"/>
                </a:tc>
                <a:tc>
                  <a:txBody>
                    <a:bodyPr/>
                    <a:lstStyle/>
                    <a:p>
                      <a:pPr indent="0" algn="r"/>
                      <a:r>
                        <a:rPr lang="id" sz="1050">
                          <a:latin typeface="Bookman Old Style"/>
                        </a:rPr>
                        <a:t>31.481</a:t>
                      </a:r>
                    </a:p>
                  </a:txBody>
                  <a:tcPr marL="0" marR="0" marT="0" marB="0" anchor="b"/>
                </a:tc>
                <a:tc>
                  <a:txBody>
                    <a:bodyPr/>
                    <a:lstStyle/>
                    <a:p>
                      <a:pPr indent="0" algn="r"/>
                      <a:r>
                        <a:rPr lang="id" sz="1050">
                          <a:latin typeface="Bookman Old Style"/>
                        </a:rPr>
                        <a:t>55,41</a:t>
                      </a:r>
                    </a:p>
                  </a:txBody>
                  <a:tcPr marL="0" marR="0" marT="0" marB="0" anchor="b"/>
                </a:tc>
                <a:tc>
                  <a:txBody>
                    <a:bodyPr/>
                    <a:lstStyle/>
                    <a:p>
                      <a:pPr marL="165100" indent="0"/>
                      <a:r>
                        <a:rPr lang="id" sz="1050">
                          <a:latin typeface="Bookman Old Style"/>
                        </a:rPr>
                        <a:t>31.824</a:t>
                      </a:r>
                    </a:p>
                  </a:txBody>
                  <a:tcPr marL="0" marR="0" marT="0" marB="0" anchor="b"/>
                </a:tc>
                <a:tc>
                  <a:txBody>
                    <a:bodyPr/>
                    <a:lstStyle/>
                    <a:p>
                      <a:pPr marL="228600" indent="0"/>
                      <a:r>
                        <a:rPr lang="id" sz="850" b="1">
                          <a:latin typeface="Bookman Old Style"/>
                        </a:rPr>
                        <a:t>60.43</a:t>
                      </a:r>
                    </a:p>
                  </a:txBody>
                  <a:tcPr marL="0" marR="0" marT="0" marB="0" anchor="b"/>
                </a:tc>
                <a:tc>
                  <a:txBody>
                    <a:bodyPr/>
                    <a:lstStyle/>
                    <a:p>
                      <a:pPr indent="0" algn="r"/>
                      <a:r>
                        <a:rPr lang="id" sz="1050">
                          <a:latin typeface="Bookman Old Style"/>
                        </a:rPr>
                        <a:t>63.305</a:t>
                      </a:r>
                    </a:p>
                  </a:txBody>
                  <a:tcPr marL="0" marR="0" marT="0" marB="0" anchor="b"/>
                </a:tc>
                <a:tc>
                  <a:txBody>
                    <a:bodyPr/>
                    <a:lstStyle/>
                    <a:p>
                      <a:pPr marR="88900" indent="0" algn="r"/>
                      <a:r>
                        <a:rPr lang="id" sz="1050" dirty="0">
                          <a:latin typeface="Bookman Old Style"/>
                        </a:rPr>
                        <a:t>57,82</a:t>
                      </a:r>
                    </a:p>
                  </a:txBody>
                  <a:tcPr marL="0" marR="0" marT="0" marB="0" anchor="b"/>
                </a:tc>
              </a:tr>
            </a:tbl>
          </a:graphicData>
        </a:graphic>
      </p:graphicFrame>
      <p:sp>
        <p:nvSpPr>
          <p:cNvPr id="5" name="Rectangle 4"/>
          <p:cNvSpPr/>
          <p:nvPr/>
        </p:nvSpPr>
        <p:spPr>
          <a:xfrm>
            <a:off x="6718904" y="5027256"/>
            <a:ext cx="1655064" cy="646176"/>
          </a:xfrm>
          <a:prstGeom prst="rect">
            <a:avLst/>
          </a:prstGeom>
        </p:spPr>
        <p:txBody>
          <a:bodyPr lIns="0" tIns="0" rIns="0" bIns="0">
            <a:noAutofit/>
          </a:bodyPr>
          <a:lstStyle/>
          <a:p>
            <a:pPr indent="0" algn="ctr">
              <a:lnSpc>
                <a:spcPts val="1344"/>
              </a:lnSpc>
            </a:pPr>
            <a:r>
              <a:rPr lang="id" sz="950">
                <a:latin typeface="Bookman Old Style"/>
              </a:rPr>
              <a:t>Koba, Desember 2014 Komisi Pemilihan Umum Kabupaten Bangka Tengah Ketua,</a:t>
            </a:r>
          </a:p>
        </p:txBody>
      </p:sp>
      <p:sp>
        <p:nvSpPr>
          <p:cNvPr id="6" name="Rectangle 5"/>
          <p:cNvSpPr/>
          <p:nvPr/>
        </p:nvSpPr>
        <p:spPr>
          <a:xfrm>
            <a:off x="6718904" y="5911176"/>
            <a:ext cx="1655064" cy="112776"/>
          </a:xfrm>
          <a:prstGeom prst="rect">
            <a:avLst/>
          </a:prstGeom>
        </p:spPr>
        <p:txBody>
          <a:bodyPr wrap="none" lIns="0" tIns="0" rIns="0" bIns="0">
            <a:noAutofit/>
          </a:bodyPr>
          <a:lstStyle/>
          <a:p>
            <a:pPr marL="731012" indent="0">
              <a:spcBef>
                <a:spcPts val="1050"/>
              </a:spcBef>
            </a:pPr>
            <a:r>
              <a:rPr lang="id" sz="950">
                <a:latin typeface="Bookman Old Style"/>
              </a:rPr>
              <a:t>Ttd</a:t>
            </a:r>
          </a:p>
        </p:txBody>
      </p:sp>
      <p:sp>
        <p:nvSpPr>
          <p:cNvPr id="7" name="Rectangle 6"/>
          <p:cNvSpPr/>
          <p:nvPr/>
        </p:nvSpPr>
        <p:spPr>
          <a:xfrm>
            <a:off x="6804248" y="6237312"/>
            <a:ext cx="1484376" cy="146304"/>
          </a:xfrm>
          <a:prstGeom prst="rect">
            <a:avLst/>
          </a:prstGeom>
        </p:spPr>
        <p:txBody>
          <a:bodyPr wrap="none" lIns="0" tIns="0" rIns="0" bIns="0">
            <a:noAutofit/>
          </a:bodyPr>
          <a:lstStyle/>
          <a:p>
            <a:pPr indent="0"/>
            <a:r>
              <a:rPr lang="id" sz="900" b="1">
                <a:latin typeface="Bookman Old Style"/>
              </a:rPr>
              <a:t>SURYANSYAH, HS.A.Mci</a:t>
            </a:r>
          </a:p>
        </p:txBody>
      </p:sp>
    </p:spTree>
    <p:extLst>
      <p:ext uri="{BB962C8B-B14F-4D97-AF65-F5344CB8AC3E}">
        <p14:creationId xmlns:p14="http://schemas.microsoft.com/office/powerpoint/2010/main" val="4149532539"/>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1264" y="177576"/>
            <a:ext cx="7290816" cy="908304"/>
          </a:xfrm>
          <a:prstGeom prst="rect">
            <a:avLst/>
          </a:prstGeom>
        </p:spPr>
        <p:txBody>
          <a:bodyPr lIns="0" tIns="0" rIns="0" bIns="0">
            <a:noAutofit/>
          </a:bodyPr>
          <a:lstStyle/>
          <a:p>
            <a:pPr indent="0" algn="ctr">
              <a:lnSpc>
                <a:spcPts val="1896"/>
              </a:lnSpc>
            </a:pPr>
            <a:r>
              <a:rPr lang="id" sz="1500">
                <a:latin typeface="Bookman Old Style"/>
              </a:rPr>
              <a:t>REKAPITULASI TINGKAT PARTISIPASI MASYARAKAT DALAM PEMILIHAN UMUM PRESIDEN DAN WAKIL PRESIDEN TAHUN 2014</a:t>
            </a:r>
          </a:p>
          <a:p>
            <a:pPr indent="0" algn="ctr">
              <a:lnSpc>
                <a:spcPts val="1896"/>
              </a:lnSpc>
            </a:pPr>
            <a:r>
              <a:rPr lang="id" sz="1500">
                <a:latin typeface="Bookman Old Style"/>
              </a:rPr>
              <a:t>PROVINSI KEPULAUAN BANGKA BELITUNG KABUPATEN BANGKA TENGAH</a:t>
            </a:r>
          </a:p>
        </p:txBody>
      </p:sp>
      <p:graphicFrame>
        <p:nvGraphicFramePr>
          <p:cNvPr id="4" name="Table 3"/>
          <p:cNvGraphicFramePr>
            <a:graphicFrameLocks noGrp="1"/>
          </p:cNvGraphicFramePr>
          <p:nvPr>
            <p:extLst>
              <p:ext uri="{D42A27DB-BD31-4B8C-83A1-F6EECF244321}">
                <p14:modId xmlns:p14="http://schemas.microsoft.com/office/powerpoint/2010/main" val="1113153853"/>
              </p:ext>
            </p:extLst>
          </p:nvPr>
        </p:nvGraphicFramePr>
        <p:xfrm>
          <a:off x="251520" y="1268760"/>
          <a:ext cx="8506968" cy="3744416"/>
        </p:xfrm>
        <a:graphic>
          <a:graphicData uri="http://schemas.openxmlformats.org/drawingml/2006/table">
            <a:tbl>
              <a:tblPr/>
              <a:tblGrid>
                <a:gridCol w="323088"/>
                <a:gridCol w="1283208"/>
                <a:gridCol w="865632"/>
                <a:gridCol w="762000"/>
                <a:gridCol w="890016"/>
                <a:gridCol w="713232"/>
                <a:gridCol w="697992"/>
                <a:gridCol w="722376"/>
                <a:gridCol w="685800"/>
                <a:gridCol w="740664"/>
                <a:gridCol w="822960"/>
              </a:tblGrid>
              <a:tr h="300736">
                <a:tc>
                  <a:txBody>
                    <a:bodyPr/>
                    <a:lstStyle/>
                    <a:p>
                      <a:endParaRPr sz="1100"/>
                    </a:p>
                  </a:txBody>
                  <a:tcPr marL="0" marR="0" marT="0" marB="0"/>
                </a:tc>
                <a:tc>
                  <a:txBody>
                    <a:bodyPr/>
                    <a:lstStyle/>
                    <a:p>
                      <a:endParaRPr sz="1100"/>
                    </a:p>
                  </a:txBody>
                  <a:tcPr marL="0" marR="0" marT="0" marB="0"/>
                </a:tc>
                <a:tc gridSpan="9">
                  <a:txBody>
                    <a:bodyPr/>
                    <a:lstStyle/>
                    <a:p>
                      <a:pPr indent="0" algn="ctr"/>
                      <a:r>
                        <a:rPr lang="id" sz="850" b="1">
                          <a:latin typeface="Bookman Old Style"/>
                        </a:rPr>
                        <a:t>Tingkat Partisipasi</a:t>
                      </a:r>
                    </a:p>
                  </a:txBody>
                  <a:tcPr marL="0" marR="0" marT="0" marB="0" anchor="b"/>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r>
              <a:tr h="276352">
                <a:tc>
                  <a:txBody>
                    <a:bodyPr/>
                    <a:lstStyle/>
                    <a:p>
                      <a:endParaRPr sz="1000"/>
                    </a:p>
                  </a:txBody>
                  <a:tcPr marL="0" marR="0" marT="0" marB="0"/>
                </a:tc>
                <a:tc>
                  <a:txBody>
                    <a:bodyPr/>
                    <a:lstStyle/>
                    <a:p>
                      <a:endParaRPr sz="1000"/>
                    </a:p>
                  </a:txBody>
                  <a:tcPr marL="0" marR="0" marT="0" marB="0"/>
                </a:tc>
                <a:tc gridSpan="3">
                  <a:txBody>
                    <a:bodyPr/>
                    <a:lstStyle/>
                    <a:p>
                      <a:pPr indent="0" algn="ctr"/>
                      <a:r>
                        <a:rPr lang="id" sz="750" b="1">
                          <a:latin typeface="Bookman Old Style"/>
                        </a:rPr>
                        <a:t>Pemilih (DPT+DPTb-l+DPK+DPK.Tb-3)</a:t>
                      </a:r>
                    </a:p>
                  </a:txBody>
                  <a:tcPr marL="0" marR="0" marT="0" marB="0" anchor="b"/>
                </a:tc>
                <a:tc hMerge="1">
                  <a:txBody>
                    <a:bodyPr/>
                    <a:lstStyle/>
                    <a:p>
                      <a:endParaRPr sz="1000"/>
                    </a:p>
                  </a:txBody>
                  <a:tcPr marL="0" marR="0" marT="0" marB="0"/>
                </a:tc>
                <a:tc hMerge="1">
                  <a:txBody>
                    <a:bodyPr/>
                    <a:lstStyle/>
                    <a:p>
                      <a:endParaRPr sz="1000"/>
                    </a:p>
                  </a:txBody>
                  <a:tcPr marL="0" marR="0" marT="0" marB="0"/>
                </a:tc>
                <a:tc>
                  <a:txBody>
                    <a:bodyPr/>
                    <a:lstStyle/>
                    <a:p>
                      <a:pPr indent="0" algn="r"/>
                      <a:r>
                        <a:rPr lang="id" sz="850" b="1">
                          <a:latin typeface="Bookman Old Style"/>
                        </a:rPr>
                        <a:t>Pengg</a:t>
                      </a:r>
                    </a:p>
                  </a:txBody>
                  <a:tcPr marL="0" marR="0" marT="0" marB="0" anchor="b"/>
                </a:tc>
                <a:tc gridSpan="4">
                  <a:txBody>
                    <a:bodyPr/>
                    <a:lstStyle/>
                    <a:p>
                      <a:pPr indent="0"/>
                      <a:r>
                        <a:rPr lang="id" sz="850" b="1">
                          <a:latin typeface="Bookman Old Style"/>
                        </a:rPr>
                        <a:t>una Hak Pilih (DPT+DPTb+DPK+DPKTb)</a:t>
                      </a:r>
                    </a:p>
                  </a:txBody>
                  <a:tcPr marL="0" marR="0" marT="0" marB="0" anchor="b"/>
                </a:tc>
                <a:tc hMerge="1">
                  <a:txBody>
                    <a:bodyPr/>
                    <a:lstStyle/>
                    <a:p>
                      <a:endParaRPr sz="1000"/>
                    </a:p>
                  </a:txBody>
                  <a:tcPr marL="0" marR="0" marT="0" marB="0"/>
                </a:tc>
                <a:tc hMerge="1">
                  <a:txBody>
                    <a:bodyPr/>
                    <a:lstStyle/>
                    <a:p>
                      <a:endParaRPr sz="1000"/>
                    </a:p>
                  </a:txBody>
                  <a:tcPr marL="0" marR="0" marT="0" marB="0"/>
                </a:tc>
                <a:tc hMerge="1">
                  <a:txBody>
                    <a:bodyPr/>
                    <a:lstStyle/>
                    <a:p>
                      <a:endParaRPr sz="1000"/>
                    </a:p>
                  </a:txBody>
                  <a:tcPr marL="0" marR="0" marT="0" marB="0"/>
                </a:tc>
                <a:tc>
                  <a:txBody>
                    <a:bodyPr/>
                    <a:lstStyle/>
                    <a:p>
                      <a:endParaRPr sz="1000"/>
                    </a:p>
                  </a:txBody>
                  <a:tcPr marL="0" marR="0" marT="0" marB="0"/>
                </a:tc>
              </a:tr>
              <a:tr h="199136">
                <a:tc>
                  <a:txBody>
                    <a:bodyPr/>
                    <a:lstStyle/>
                    <a:p>
                      <a:pPr marL="127000" indent="0"/>
                      <a:r>
                        <a:rPr lang="en-US" sz="850" b="1">
                          <a:latin typeface="Bookman Old Style"/>
                        </a:rPr>
                        <a:t>NO</a:t>
                      </a:r>
                    </a:p>
                  </a:txBody>
                  <a:tcPr marL="0" marR="0" marT="0" marB="0" anchor="b"/>
                </a:tc>
                <a:tc>
                  <a:txBody>
                    <a:bodyPr/>
                    <a:lstStyle/>
                    <a:p>
                      <a:pPr indent="0" algn="ctr"/>
                      <a:r>
                        <a:rPr lang="id" sz="850" b="1">
                          <a:latin typeface="Bookman Old Style"/>
                        </a:rPr>
                        <a:t>Kecamatan</a:t>
                      </a:r>
                    </a:p>
                  </a:txBody>
                  <a:tcPr marL="0" marR="0" marT="0" marB="0" anchor="b"/>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r>
              <a:tr h="357632">
                <a:tc>
                  <a:txBody>
                    <a:bodyPr/>
                    <a:lstStyle/>
                    <a:p>
                      <a:endParaRPr sz="1300"/>
                    </a:p>
                  </a:txBody>
                  <a:tcPr marL="0" marR="0" marT="0" marB="0"/>
                </a:tc>
                <a:tc>
                  <a:txBody>
                    <a:bodyPr/>
                    <a:lstStyle/>
                    <a:p>
                      <a:endParaRPr sz="1300"/>
                    </a:p>
                  </a:txBody>
                  <a:tcPr marL="0" marR="0" marT="0" marB="0"/>
                </a:tc>
                <a:tc>
                  <a:txBody>
                    <a:bodyPr/>
                    <a:lstStyle/>
                    <a:p>
                      <a:pPr indent="0" algn="ctr"/>
                      <a:r>
                        <a:rPr lang="id" sz="900" b="1" i="1">
                          <a:latin typeface="Bookman Old Style"/>
                        </a:rPr>
                        <a:t>L</a:t>
                      </a:r>
                    </a:p>
                  </a:txBody>
                  <a:tcPr marL="0" marR="0" marT="0" marB="0"/>
                </a:tc>
                <a:tc>
                  <a:txBody>
                    <a:bodyPr/>
                    <a:lstStyle/>
                    <a:p>
                      <a:pPr marR="76200" indent="0" algn="ctr"/>
                      <a:r>
                        <a:rPr lang="id" sz="850" b="1">
                          <a:latin typeface="Bookman Old Style"/>
                        </a:rPr>
                        <a:t>P</a:t>
                      </a:r>
                    </a:p>
                  </a:txBody>
                  <a:tcPr marL="0" marR="0" marT="0" marB="0"/>
                </a:tc>
                <a:tc>
                  <a:txBody>
                    <a:bodyPr/>
                    <a:lstStyle/>
                    <a:p>
                      <a:pPr indent="0" algn="ctr"/>
                      <a:r>
                        <a:rPr lang="id" sz="850" b="1">
                          <a:latin typeface="Bookman Old Style"/>
                        </a:rPr>
                        <a:t>Jumlah</a:t>
                      </a:r>
                    </a:p>
                  </a:txBody>
                  <a:tcPr marL="0" marR="0" marT="0" marB="0"/>
                </a:tc>
                <a:tc>
                  <a:txBody>
                    <a:bodyPr/>
                    <a:lstStyle/>
                    <a:p>
                      <a:pPr marR="88900" indent="0" algn="ctr"/>
                      <a:r>
                        <a:rPr lang="id" sz="900" b="1" i="1">
                          <a:latin typeface="Bookman Old Style"/>
                        </a:rPr>
                        <a:t>L</a:t>
                      </a:r>
                    </a:p>
                  </a:txBody>
                  <a:tcPr marL="0" marR="0" marT="0" marB="0"/>
                </a:tc>
                <a:tc>
                  <a:txBody>
                    <a:bodyPr/>
                    <a:lstStyle/>
                    <a:p>
                      <a:pPr indent="0" algn="ctr"/>
                      <a:r>
                        <a:rPr lang="id" sz="1050">
                          <a:latin typeface="Bookman Old Style"/>
                        </a:rPr>
                        <a:t>%</a:t>
                      </a:r>
                    </a:p>
                  </a:txBody>
                  <a:tcPr marL="0" marR="0" marT="0" marB="0"/>
                </a:tc>
                <a:tc>
                  <a:txBody>
                    <a:bodyPr/>
                    <a:lstStyle/>
                    <a:p>
                      <a:pPr marR="88900" indent="0" algn="ctr"/>
                      <a:r>
                        <a:rPr lang="id" sz="850" b="1">
                          <a:latin typeface="Bookman Old Style"/>
                        </a:rPr>
                        <a:t>P</a:t>
                      </a:r>
                    </a:p>
                  </a:txBody>
                  <a:tcPr marL="0" marR="0" marT="0" marB="0"/>
                </a:tc>
                <a:tc>
                  <a:txBody>
                    <a:bodyPr/>
                    <a:lstStyle/>
                    <a:p>
                      <a:pPr marR="76200" indent="0" algn="ctr"/>
                      <a:r>
                        <a:rPr lang="id" sz="1050">
                          <a:latin typeface="Bookman Old Style"/>
                        </a:rPr>
                        <a:t>%</a:t>
                      </a:r>
                    </a:p>
                  </a:txBody>
                  <a:tcPr marL="0" marR="0" marT="0" marB="0"/>
                </a:tc>
                <a:tc>
                  <a:txBody>
                    <a:bodyPr/>
                    <a:lstStyle/>
                    <a:p>
                      <a:pPr indent="0" algn="r"/>
                      <a:r>
                        <a:rPr lang="id" sz="850" b="1">
                          <a:latin typeface="Bookman Old Style"/>
                        </a:rPr>
                        <a:t>Jumlah</a:t>
                      </a:r>
                    </a:p>
                  </a:txBody>
                  <a:tcPr marL="0" marR="0" marT="0" marB="0"/>
                </a:tc>
                <a:tc>
                  <a:txBody>
                    <a:bodyPr/>
                    <a:lstStyle/>
                    <a:p>
                      <a:pPr indent="0" algn="ctr"/>
                      <a:r>
                        <a:rPr lang="id" sz="1050">
                          <a:latin typeface="Bookman Old Style"/>
                        </a:rPr>
                        <a:t>%</a:t>
                      </a:r>
                    </a:p>
                  </a:txBody>
                  <a:tcPr marL="0" marR="0" marT="0" marB="0"/>
                </a:tc>
              </a:tr>
              <a:tr h="280416">
                <a:tc>
                  <a:txBody>
                    <a:bodyPr/>
                    <a:lstStyle/>
                    <a:p>
                      <a:endParaRPr sz="1000"/>
                    </a:p>
                  </a:txBody>
                  <a:tcPr marL="0" marR="0" marT="0" marB="0"/>
                </a:tc>
                <a:tc>
                  <a:txBody>
                    <a:bodyPr/>
                    <a:lstStyle/>
                    <a:p>
                      <a:endParaRPr sz="1000"/>
                    </a:p>
                  </a:txBody>
                  <a:tcPr marL="0" marR="0" marT="0" marB="0"/>
                </a:tc>
                <a:tc>
                  <a:txBody>
                    <a:bodyPr/>
                    <a:lstStyle/>
                    <a:p>
                      <a:pPr indent="0" algn="ctr"/>
                      <a:r>
                        <a:rPr lang="id" sz="900" b="1" i="1">
                          <a:latin typeface="Bookman Old Style"/>
                        </a:rPr>
                        <a:t>1</a:t>
                      </a:r>
                    </a:p>
                  </a:txBody>
                  <a:tcPr marL="0" marR="0" marT="0" marB="0" anchor="b"/>
                </a:tc>
                <a:tc>
                  <a:txBody>
                    <a:bodyPr/>
                    <a:lstStyle/>
                    <a:p>
                      <a:pPr marR="139700" indent="0" algn="ctr"/>
                      <a:r>
                        <a:rPr lang="id" sz="850" b="1">
                          <a:latin typeface="Bookman Old Style"/>
                        </a:rPr>
                        <a:t>2</a:t>
                      </a:r>
                    </a:p>
                  </a:txBody>
                  <a:tcPr marL="0" marR="0" marT="0" marB="0" anchor="b"/>
                </a:tc>
                <a:tc>
                  <a:txBody>
                    <a:bodyPr/>
                    <a:lstStyle/>
                    <a:p>
                      <a:pPr indent="0" algn="ctr"/>
                      <a:r>
                        <a:rPr lang="id" sz="850" b="1">
                          <a:latin typeface="Bookman Old Style"/>
                        </a:rPr>
                        <a:t>5</a:t>
                      </a:r>
                    </a:p>
                  </a:txBody>
                  <a:tcPr marL="0" marR="0" marT="0" marB="0" anchor="b"/>
                </a:tc>
                <a:tc>
                  <a:txBody>
                    <a:bodyPr/>
                    <a:lstStyle/>
                    <a:p>
                      <a:pPr indent="0" algn="ctr"/>
                      <a:r>
                        <a:rPr lang="id" sz="900" b="1" i="1">
                          <a:latin typeface="Bookman Old Style"/>
                        </a:rPr>
                        <a:t>6</a:t>
                      </a:r>
                    </a:p>
                  </a:txBody>
                  <a:tcPr marL="0" marR="0" marT="0" marB="0" anchor="b"/>
                </a:tc>
                <a:tc>
                  <a:txBody>
                    <a:bodyPr/>
                    <a:lstStyle/>
                    <a:p>
                      <a:pPr indent="0" algn="ctr"/>
                      <a:r>
                        <a:rPr lang="id" sz="850" b="1">
                          <a:latin typeface="Bookman Old Style"/>
                        </a:rPr>
                        <a:t>7</a:t>
                      </a:r>
                    </a:p>
                  </a:txBody>
                  <a:tcPr marL="0" marR="0" marT="0" marB="0" anchor="b"/>
                </a:tc>
                <a:tc>
                  <a:txBody>
                    <a:bodyPr/>
                    <a:lstStyle/>
                    <a:p>
                      <a:pPr indent="0" algn="ctr"/>
                      <a:r>
                        <a:rPr lang="id" sz="850" b="1">
                          <a:latin typeface="Bookman Old Style"/>
                        </a:rPr>
                        <a:t>8</a:t>
                      </a:r>
                    </a:p>
                  </a:txBody>
                  <a:tcPr marL="0" marR="0" marT="0" marB="0" anchor="b"/>
                </a:tc>
                <a:tc>
                  <a:txBody>
                    <a:bodyPr/>
                    <a:lstStyle/>
                    <a:p>
                      <a:pPr indent="0" algn="ctr"/>
                      <a:r>
                        <a:rPr lang="id" sz="850" b="1">
                          <a:latin typeface="Bookman Old Style"/>
                        </a:rPr>
                        <a:t>9</a:t>
                      </a:r>
                    </a:p>
                  </a:txBody>
                  <a:tcPr marL="0" marR="0" marT="0" marB="0" anchor="b"/>
                </a:tc>
                <a:tc>
                  <a:txBody>
                    <a:bodyPr/>
                    <a:lstStyle/>
                    <a:p>
                      <a:pPr marR="88900" indent="0" algn="ctr"/>
                      <a:r>
                        <a:rPr lang="id" sz="850" b="1">
                          <a:latin typeface="Bookman Old Style"/>
                        </a:rPr>
                        <a:t>14</a:t>
                      </a:r>
                    </a:p>
                  </a:txBody>
                  <a:tcPr marL="0" marR="0" marT="0" marB="0" anchor="b"/>
                </a:tc>
                <a:tc>
                  <a:txBody>
                    <a:bodyPr/>
                    <a:lstStyle/>
                    <a:p>
                      <a:pPr indent="0" algn="ctr"/>
                      <a:r>
                        <a:rPr lang="id" sz="850" b="1">
                          <a:latin typeface="Bookman Old Style"/>
                        </a:rPr>
                        <a:t>15</a:t>
                      </a:r>
                    </a:p>
                  </a:txBody>
                  <a:tcPr marL="0" marR="0" marT="0" marB="0" anchor="b"/>
                </a:tc>
              </a:tr>
              <a:tr h="333248">
                <a:tc>
                  <a:txBody>
                    <a:bodyPr/>
                    <a:lstStyle/>
                    <a:p>
                      <a:pPr marL="152400" indent="0"/>
                      <a:r>
                        <a:rPr lang="id" sz="1050">
                          <a:latin typeface="Bookman Old Style"/>
                        </a:rPr>
                        <a:t>1</a:t>
                      </a:r>
                    </a:p>
                  </a:txBody>
                  <a:tcPr marL="0" marR="0" marT="0" marB="0" anchor="b"/>
                </a:tc>
                <a:tc>
                  <a:txBody>
                    <a:bodyPr/>
                    <a:lstStyle/>
                    <a:p>
                      <a:pPr indent="0"/>
                      <a:r>
                        <a:rPr lang="id" sz="1050">
                          <a:latin typeface="Bookman Old Style"/>
                        </a:rPr>
                        <a:t>Koba</a:t>
                      </a:r>
                    </a:p>
                  </a:txBody>
                  <a:tcPr marL="0" marR="0" marT="0" marB="0" anchor="b"/>
                </a:tc>
                <a:tc>
                  <a:txBody>
                    <a:bodyPr/>
                    <a:lstStyle/>
                    <a:p>
                      <a:pPr indent="0" algn="r"/>
                      <a:r>
                        <a:rPr lang="id" sz="1050">
                          <a:latin typeface="Bookman Old Style"/>
                        </a:rPr>
                        <a:t>13.754</a:t>
                      </a:r>
                    </a:p>
                  </a:txBody>
                  <a:tcPr marL="0" marR="0" marT="0" marB="0" anchor="b"/>
                </a:tc>
                <a:tc>
                  <a:txBody>
                    <a:bodyPr/>
                    <a:lstStyle/>
                    <a:p>
                      <a:pPr marR="76200" indent="0" algn="ctr"/>
                      <a:r>
                        <a:rPr lang="id" sz="1050">
                          <a:latin typeface="Bookman Old Style"/>
                        </a:rPr>
                        <a:t>12.737</a:t>
                      </a:r>
                    </a:p>
                  </a:txBody>
                  <a:tcPr marL="0" marR="0" marT="0" marB="0" anchor="b"/>
                </a:tc>
                <a:tc>
                  <a:txBody>
                    <a:bodyPr/>
                    <a:lstStyle/>
                    <a:p>
                      <a:pPr indent="0" algn="r"/>
                      <a:r>
                        <a:rPr lang="id" sz="1050">
                          <a:latin typeface="Bookman Old Style"/>
                        </a:rPr>
                        <a:t>26,491</a:t>
                      </a:r>
                    </a:p>
                  </a:txBody>
                  <a:tcPr marL="0" marR="0" marT="0" marB="0" anchor="b"/>
                </a:tc>
                <a:tc>
                  <a:txBody>
                    <a:bodyPr/>
                    <a:lstStyle/>
                    <a:p>
                      <a:pPr marR="88900" indent="0" algn="ctr"/>
                      <a:r>
                        <a:rPr lang="id" sz="1050">
                          <a:latin typeface="Bookman Old Style"/>
                        </a:rPr>
                        <a:t>7.899</a:t>
                      </a:r>
                    </a:p>
                  </a:txBody>
                  <a:tcPr marL="0" marR="0" marT="0" marB="0" anchor="b"/>
                </a:tc>
                <a:tc>
                  <a:txBody>
                    <a:bodyPr/>
                    <a:lstStyle/>
                    <a:p>
                      <a:pPr indent="0" algn="r"/>
                      <a:r>
                        <a:rPr lang="id" sz="850" b="1">
                          <a:latin typeface="Bookman Old Style"/>
                        </a:rPr>
                        <a:t>57,43</a:t>
                      </a:r>
                    </a:p>
                  </a:txBody>
                  <a:tcPr marL="0" marR="0" marT="0" marB="0" anchor="b"/>
                </a:tc>
                <a:tc>
                  <a:txBody>
                    <a:bodyPr/>
                    <a:lstStyle/>
                    <a:p>
                      <a:pPr marR="88900" indent="0" algn="ctr"/>
                      <a:r>
                        <a:rPr lang="id" sz="1050">
                          <a:latin typeface="Bookman Old Style"/>
                        </a:rPr>
                        <a:t>7.822</a:t>
                      </a:r>
                    </a:p>
                  </a:txBody>
                  <a:tcPr marL="0" marR="0" marT="0" marB="0" anchor="b"/>
                </a:tc>
                <a:tc>
                  <a:txBody>
                    <a:bodyPr/>
                    <a:lstStyle/>
                    <a:p>
                      <a:pPr marR="76200" indent="0" algn="ctr"/>
                      <a:r>
                        <a:rPr lang="id" sz="850" b="1">
                          <a:latin typeface="Bookman Old Style"/>
                        </a:rPr>
                        <a:t>61,41</a:t>
                      </a:r>
                    </a:p>
                  </a:txBody>
                  <a:tcPr marL="0" marR="0" marT="0" marB="0" anchor="b"/>
                </a:tc>
                <a:tc>
                  <a:txBody>
                    <a:bodyPr/>
                    <a:lstStyle/>
                    <a:p>
                      <a:pPr indent="0" algn="r"/>
                      <a:r>
                        <a:rPr lang="id" sz="1050">
                          <a:latin typeface="Bookman Old Style"/>
                        </a:rPr>
                        <a:t>15.721</a:t>
                      </a:r>
                    </a:p>
                  </a:txBody>
                  <a:tcPr marL="0" marR="0" marT="0" marB="0" anchor="b"/>
                </a:tc>
                <a:tc>
                  <a:txBody>
                    <a:bodyPr/>
                    <a:lstStyle/>
                    <a:p>
                      <a:pPr marR="88900" indent="0" algn="r"/>
                      <a:r>
                        <a:rPr lang="id" sz="1050">
                          <a:latin typeface="Bookman Old Style"/>
                        </a:rPr>
                        <a:t>59,34</a:t>
                      </a:r>
                    </a:p>
                  </a:txBody>
                  <a:tcPr marL="0" marR="0" marT="0" marB="0" anchor="b"/>
                </a:tc>
              </a:tr>
              <a:tr h="333248">
                <a:tc>
                  <a:txBody>
                    <a:bodyPr/>
                    <a:lstStyle/>
                    <a:p>
                      <a:pPr marL="127000" indent="0"/>
                      <a:r>
                        <a:rPr lang="id" sz="1050">
                          <a:latin typeface="Bookman Old Style"/>
                        </a:rPr>
                        <a:t>2</a:t>
                      </a:r>
                    </a:p>
                  </a:txBody>
                  <a:tcPr marL="0" marR="0" marT="0" marB="0" anchor="b"/>
                </a:tc>
                <a:tc>
                  <a:txBody>
                    <a:bodyPr/>
                    <a:lstStyle/>
                    <a:p>
                      <a:pPr indent="0"/>
                      <a:r>
                        <a:rPr lang="id" sz="1050">
                          <a:latin typeface="Bookman Old Style"/>
                        </a:rPr>
                        <a:t>Pangkalan Baru</a:t>
                      </a:r>
                    </a:p>
                  </a:txBody>
                  <a:tcPr marL="0" marR="0" marT="0" marB="0" anchor="b"/>
                </a:tc>
                <a:tc>
                  <a:txBody>
                    <a:bodyPr/>
                    <a:lstStyle/>
                    <a:p>
                      <a:pPr indent="0" algn="r"/>
                      <a:r>
                        <a:rPr lang="id" sz="1050">
                          <a:latin typeface="Bookman Old Style"/>
                        </a:rPr>
                        <a:t>14.265</a:t>
                      </a:r>
                    </a:p>
                  </a:txBody>
                  <a:tcPr marL="0" marR="0" marT="0" marB="0" anchor="b"/>
                </a:tc>
                <a:tc>
                  <a:txBody>
                    <a:bodyPr/>
                    <a:lstStyle/>
                    <a:p>
                      <a:pPr marR="76200" indent="0" algn="ctr"/>
                      <a:r>
                        <a:rPr lang="id" sz="1050">
                          <a:latin typeface="Bookman Old Style"/>
                        </a:rPr>
                        <a:t>13.664</a:t>
                      </a:r>
                    </a:p>
                  </a:txBody>
                  <a:tcPr marL="0" marR="0" marT="0" marB="0" anchor="b"/>
                </a:tc>
                <a:tc>
                  <a:txBody>
                    <a:bodyPr/>
                    <a:lstStyle/>
                    <a:p>
                      <a:pPr indent="0" algn="r"/>
                      <a:r>
                        <a:rPr lang="id" sz="1050">
                          <a:latin typeface="Bookman Old Style"/>
                        </a:rPr>
                        <a:t>27.929</a:t>
                      </a:r>
                    </a:p>
                  </a:txBody>
                  <a:tcPr marL="0" marR="0" marT="0" marB="0" anchor="b"/>
                </a:tc>
                <a:tc>
                  <a:txBody>
                    <a:bodyPr/>
                    <a:lstStyle/>
                    <a:p>
                      <a:pPr marR="88900" indent="0" algn="ctr"/>
                      <a:r>
                        <a:rPr lang="id" sz="1050">
                          <a:latin typeface="Bookman Old Style"/>
                        </a:rPr>
                        <a:t>9.141</a:t>
                      </a:r>
                    </a:p>
                  </a:txBody>
                  <a:tcPr marL="0" marR="0" marT="0" marB="0" anchor="b"/>
                </a:tc>
                <a:tc>
                  <a:txBody>
                    <a:bodyPr/>
                    <a:lstStyle/>
                    <a:p>
                      <a:pPr indent="0" algn="r"/>
                      <a:r>
                        <a:rPr lang="id" sz="850" b="1">
                          <a:latin typeface="Bookman Old Style"/>
                        </a:rPr>
                        <a:t>64,08</a:t>
                      </a:r>
                    </a:p>
                  </a:txBody>
                  <a:tcPr marL="0" marR="0" marT="0" marB="0" anchor="b"/>
                </a:tc>
                <a:tc>
                  <a:txBody>
                    <a:bodyPr/>
                    <a:lstStyle/>
                    <a:p>
                      <a:pPr marR="88900" indent="0" algn="ctr"/>
                      <a:r>
                        <a:rPr lang="id" sz="1050">
                          <a:latin typeface="Bookman Old Style"/>
                        </a:rPr>
                        <a:t>9.019</a:t>
                      </a:r>
                    </a:p>
                  </a:txBody>
                  <a:tcPr marL="0" marR="0" marT="0" marB="0" anchor="b"/>
                </a:tc>
                <a:tc>
                  <a:txBody>
                    <a:bodyPr/>
                    <a:lstStyle/>
                    <a:p>
                      <a:pPr marL="215900" indent="0"/>
                      <a:r>
                        <a:rPr lang="id" sz="850" b="1">
                          <a:latin typeface="Bookman Old Style"/>
                        </a:rPr>
                        <a:t>66,01</a:t>
                      </a:r>
                    </a:p>
                  </a:txBody>
                  <a:tcPr marL="0" marR="0" marT="0" marB="0" anchor="b"/>
                </a:tc>
                <a:tc>
                  <a:txBody>
                    <a:bodyPr/>
                    <a:lstStyle/>
                    <a:p>
                      <a:pPr indent="0" algn="r"/>
                      <a:r>
                        <a:rPr lang="id" sz="1050">
                          <a:latin typeface="Bookman Old Style"/>
                        </a:rPr>
                        <a:t>18.160</a:t>
                      </a:r>
                    </a:p>
                  </a:txBody>
                  <a:tcPr marL="0" marR="0" marT="0" marB="0" anchor="b"/>
                </a:tc>
                <a:tc>
                  <a:txBody>
                    <a:bodyPr/>
                    <a:lstStyle/>
                    <a:p>
                      <a:pPr marR="88900" indent="0" algn="r"/>
                      <a:r>
                        <a:rPr lang="id" sz="1050">
                          <a:latin typeface="Bookman Old Style"/>
                        </a:rPr>
                        <a:t>65,02</a:t>
                      </a:r>
                    </a:p>
                  </a:txBody>
                  <a:tcPr marL="0" marR="0" marT="0" marB="0" anchor="b"/>
                </a:tc>
              </a:tr>
              <a:tr h="333248">
                <a:tc>
                  <a:txBody>
                    <a:bodyPr/>
                    <a:lstStyle/>
                    <a:p>
                      <a:pPr marL="127000" indent="0"/>
                      <a:r>
                        <a:rPr lang="id" sz="1050">
                          <a:latin typeface="Bookman Old Style"/>
                        </a:rPr>
                        <a:t>3</a:t>
                      </a:r>
                    </a:p>
                  </a:txBody>
                  <a:tcPr marL="0" marR="0" marT="0" marB="0" anchor="b"/>
                </a:tc>
                <a:tc>
                  <a:txBody>
                    <a:bodyPr/>
                    <a:lstStyle/>
                    <a:p>
                      <a:pPr indent="0"/>
                      <a:r>
                        <a:rPr lang="id" sz="1050">
                          <a:latin typeface="Bookman Old Style"/>
                        </a:rPr>
                        <a:t>Sungai Selan</a:t>
                      </a:r>
                    </a:p>
                  </a:txBody>
                  <a:tcPr marL="0" marR="0" marT="0" marB="0" anchor="b"/>
                </a:tc>
                <a:tc>
                  <a:txBody>
                    <a:bodyPr/>
                    <a:lstStyle/>
                    <a:p>
                      <a:pPr indent="0" algn="r"/>
                      <a:r>
                        <a:rPr lang="id" sz="1050">
                          <a:latin typeface="Bookman Old Style"/>
                        </a:rPr>
                        <a:t>11.566</a:t>
                      </a:r>
                    </a:p>
                  </a:txBody>
                  <a:tcPr marL="0" marR="0" marT="0" marB="0" anchor="b"/>
                </a:tc>
                <a:tc>
                  <a:txBody>
                    <a:bodyPr/>
                    <a:lstStyle/>
                    <a:p>
                      <a:pPr marL="215900" indent="0"/>
                      <a:r>
                        <a:rPr lang="id" sz="1050">
                          <a:latin typeface="Bookman Old Style"/>
                        </a:rPr>
                        <a:t>10.392</a:t>
                      </a:r>
                    </a:p>
                  </a:txBody>
                  <a:tcPr marL="0" marR="0" marT="0" marB="0" anchor="b"/>
                </a:tc>
                <a:tc>
                  <a:txBody>
                    <a:bodyPr/>
                    <a:lstStyle/>
                    <a:p>
                      <a:pPr indent="0" algn="r"/>
                      <a:r>
                        <a:rPr lang="id" sz="1050">
                          <a:latin typeface="Bookman Old Style"/>
                        </a:rPr>
                        <a:t>21.958</a:t>
                      </a:r>
                    </a:p>
                  </a:txBody>
                  <a:tcPr marL="0" marR="0" marT="0" marB="0" anchor="b"/>
                </a:tc>
                <a:tc>
                  <a:txBody>
                    <a:bodyPr/>
                    <a:lstStyle/>
                    <a:p>
                      <a:pPr marR="88900" indent="0" algn="ctr"/>
                      <a:r>
                        <a:rPr lang="id" sz="1050">
                          <a:latin typeface="Bookman Old Style"/>
                        </a:rPr>
                        <a:t>7.132</a:t>
                      </a:r>
                    </a:p>
                  </a:txBody>
                  <a:tcPr marL="0" marR="0" marT="0" marB="0" anchor="b"/>
                </a:tc>
                <a:tc>
                  <a:txBody>
                    <a:bodyPr/>
                    <a:lstStyle/>
                    <a:p>
                      <a:pPr indent="0" algn="r"/>
                      <a:r>
                        <a:rPr lang="id" sz="850" b="1">
                          <a:latin typeface="Bookman Old Style"/>
                        </a:rPr>
                        <a:t>61,66</a:t>
                      </a:r>
                    </a:p>
                  </a:txBody>
                  <a:tcPr marL="0" marR="0" marT="0" marB="0" anchor="b"/>
                </a:tc>
                <a:tc>
                  <a:txBody>
                    <a:bodyPr/>
                    <a:lstStyle/>
                    <a:p>
                      <a:pPr marR="88900" indent="0" algn="ctr"/>
                      <a:r>
                        <a:rPr lang="id" sz="1050">
                          <a:latin typeface="Bookman Old Style"/>
                        </a:rPr>
                        <a:t>7.040</a:t>
                      </a:r>
                    </a:p>
                  </a:txBody>
                  <a:tcPr marL="0" marR="0" marT="0" marB="0" anchor="b"/>
                </a:tc>
                <a:tc>
                  <a:txBody>
                    <a:bodyPr/>
                    <a:lstStyle/>
                    <a:p>
                      <a:pPr marL="215900" indent="0"/>
                      <a:r>
                        <a:rPr lang="id" sz="850" b="1">
                          <a:latin typeface="Bookman Old Style"/>
                        </a:rPr>
                        <a:t>67,74</a:t>
                      </a:r>
                    </a:p>
                  </a:txBody>
                  <a:tcPr marL="0" marR="0" marT="0" marB="0" anchor="b"/>
                </a:tc>
                <a:tc>
                  <a:txBody>
                    <a:bodyPr/>
                    <a:lstStyle/>
                    <a:p>
                      <a:pPr indent="0" algn="r"/>
                      <a:r>
                        <a:rPr lang="id" sz="1050">
                          <a:latin typeface="Bookman Old Style"/>
                        </a:rPr>
                        <a:t>14.172</a:t>
                      </a:r>
                    </a:p>
                  </a:txBody>
                  <a:tcPr marL="0" marR="0" marT="0" marB="0" anchor="b"/>
                </a:tc>
                <a:tc>
                  <a:txBody>
                    <a:bodyPr/>
                    <a:lstStyle/>
                    <a:p>
                      <a:pPr marR="88900" indent="0" algn="r"/>
                      <a:r>
                        <a:rPr lang="id" sz="850" b="1">
                          <a:latin typeface="Bookman Old Style"/>
                        </a:rPr>
                        <a:t>64,54</a:t>
                      </a:r>
                    </a:p>
                  </a:txBody>
                  <a:tcPr marL="0" marR="0" marT="0" marB="0" anchor="b"/>
                </a:tc>
              </a:tr>
              <a:tr h="337312">
                <a:tc>
                  <a:txBody>
                    <a:bodyPr/>
                    <a:lstStyle/>
                    <a:p>
                      <a:pPr marL="127000" indent="0"/>
                      <a:r>
                        <a:rPr lang="id" sz="1050">
                          <a:latin typeface="Bookman Old Style"/>
                        </a:rPr>
                        <a:t>4</a:t>
                      </a:r>
                    </a:p>
                  </a:txBody>
                  <a:tcPr marL="0" marR="0" marT="0" marB="0" anchor="b"/>
                </a:tc>
                <a:tc>
                  <a:txBody>
                    <a:bodyPr/>
                    <a:lstStyle/>
                    <a:p>
                      <a:pPr indent="0"/>
                      <a:r>
                        <a:rPr lang="id" sz="1050">
                          <a:latin typeface="Bookman Old Style"/>
                        </a:rPr>
                        <a:t>Simpang Katis</a:t>
                      </a:r>
                    </a:p>
                  </a:txBody>
                  <a:tcPr marL="0" marR="0" marT="0" marB="0" anchor="b"/>
                </a:tc>
                <a:tc>
                  <a:txBody>
                    <a:bodyPr/>
                    <a:lstStyle/>
                    <a:p>
                      <a:pPr indent="0" algn="r"/>
                      <a:r>
                        <a:rPr lang="id" sz="1050">
                          <a:latin typeface="Bookman Old Style"/>
                        </a:rPr>
                        <a:t>8.609</a:t>
                      </a:r>
                    </a:p>
                  </a:txBody>
                  <a:tcPr marL="0" marR="0" marT="0" marB="0" anchor="b"/>
                </a:tc>
                <a:tc>
                  <a:txBody>
                    <a:bodyPr/>
                    <a:lstStyle/>
                    <a:p>
                      <a:pPr marR="76200" indent="0" algn="ctr"/>
                      <a:r>
                        <a:rPr lang="id" sz="1050">
                          <a:latin typeface="Bookman Old Style"/>
                        </a:rPr>
                        <a:t>8.042</a:t>
                      </a:r>
                    </a:p>
                  </a:txBody>
                  <a:tcPr marL="0" marR="0" marT="0" marB="0" anchor="b"/>
                </a:tc>
                <a:tc>
                  <a:txBody>
                    <a:bodyPr/>
                    <a:lstStyle/>
                    <a:p>
                      <a:pPr indent="0" algn="r"/>
                      <a:r>
                        <a:rPr lang="id" sz="1050">
                          <a:latin typeface="Bookman Old Style"/>
                        </a:rPr>
                        <a:t>16.651</a:t>
                      </a:r>
                    </a:p>
                  </a:txBody>
                  <a:tcPr marL="0" marR="0" marT="0" marB="0" anchor="b"/>
                </a:tc>
                <a:tc>
                  <a:txBody>
                    <a:bodyPr/>
                    <a:lstStyle/>
                    <a:p>
                      <a:pPr marR="88900" indent="0" algn="ctr"/>
                      <a:r>
                        <a:rPr lang="id" sz="1050">
                          <a:latin typeface="Bookman Old Style"/>
                        </a:rPr>
                        <a:t>4.889</a:t>
                      </a:r>
                    </a:p>
                  </a:txBody>
                  <a:tcPr marL="0" marR="0" marT="0" marB="0" anchor="b"/>
                </a:tc>
                <a:tc>
                  <a:txBody>
                    <a:bodyPr/>
                    <a:lstStyle/>
                    <a:p>
                      <a:pPr indent="0" algn="r"/>
                      <a:r>
                        <a:rPr lang="id" sz="850" b="1">
                          <a:latin typeface="Bookman Old Style"/>
                        </a:rPr>
                        <a:t>56,79</a:t>
                      </a:r>
                    </a:p>
                  </a:txBody>
                  <a:tcPr marL="0" marR="0" marT="0" marB="0" anchor="b"/>
                </a:tc>
                <a:tc>
                  <a:txBody>
                    <a:bodyPr/>
                    <a:lstStyle/>
                    <a:p>
                      <a:pPr marR="88900" indent="0" algn="ctr"/>
                      <a:r>
                        <a:rPr lang="id" sz="1050">
                          <a:latin typeface="Bookman Old Style"/>
                        </a:rPr>
                        <a:t>4.786</a:t>
                      </a:r>
                    </a:p>
                  </a:txBody>
                  <a:tcPr marL="0" marR="0" marT="0" marB="0" anchor="b"/>
                </a:tc>
                <a:tc>
                  <a:txBody>
                    <a:bodyPr/>
                    <a:lstStyle/>
                    <a:p>
                      <a:pPr marR="76200" indent="0" algn="ctr"/>
                      <a:r>
                        <a:rPr lang="id" sz="850" b="1">
                          <a:latin typeface="Bookman Old Style"/>
                        </a:rPr>
                        <a:t>59,51</a:t>
                      </a:r>
                    </a:p>
                  </a:txBody>
                  <a:tcPr marL="0" marR="0" marT="0" marB="0" anchor="b"/>
                </a:tc>
                <a:tc>
                  <a:txBody>
                    <a:bodyPr/>
                    <a:lstStyle/>
                    <a:p>
                      <a:pPr marR="88900" indent="0" algn="ctr"/>
                      <a:r>
                        <a:rPr lang="id" sz="1050">
                          <a:latin typeface="Bookman Old Style"/>
                        </a:rPr>
                        <a:t>9.675</a:t>
                      </a:r>
                    </a:p>
                  </a:txBody>
                  <a:tcPr marL="0" marR="0" marT="0" marB="0" anchor="b"/>
                </a:tc>
                <a:tc>
                  <a:txBody>
                    <a:bodyPr/>
                    <a:lstStyle/>
                    <a:p>
                      <a:pPr marR="88900" indent="0" algn="r"/>
                      <a:r>
                        <a:rPr lang="id" sz="1050">
                          <a:latin typeface="Bookman Old Style"/>
                        </a:rPr>
                        <a:t>58,10</a:t>
                      </a:r>
                    </a:p>
                  </a:txBody>
                  <a:tcPr marL="0" marR="0" marT="0" marB="0" anchor="b"/>
                </a:tc>
              </a:tr>
              <a:tr h="333248">
                <a:tc>
                  <a:txBody>
                    <a:bodyPr/>
                    <a:lstStyle/>
                    <a:p>
                      <a:pPr marL="127000" indent="0"/>
                      <a:r>
                        <a:rPr lang="id" sz="1050">
                          <a:latin typeface="Bookman Old Style"/>
                        </a:rPr>
                        <a:t>5</a:t>
                      </a:r>
                    </a:p>
                  </a:txBody>
                  <a:tcPr marL="0" marR="0" marT="0" marB="0" anchor="b"/>
                </a:tc>
                <a:tc>
                  <a:txBody>
                    <a:bodyPr/>
                    <a:lstStyle/>
                    <a:p>
                      <a:pPr indent="0"/>
                      <a:r>
                        <a:rPr lang="id" sz="1050">
                          <a:latin typeface="Bookman Old Style"/>
                        </a:rPr>
                        <a:t>Namang</a:t>
                      </a:r>
                    </a:p>
                  </a:txBody>
                  <a:tcPr marL="0" marR="0" marT="0" marB="0" anchor="b"/>
                </a:tc>
                <a:tc>
                  <a:txBody>
                    <a:bodyPr/>
                    <a:lstStyle/>
                    <a:p>
                      <a:pPr indent="0" algn="r"/>
                      <a:r>
                        <a:rPr lang="id" sz="1050">
                          <a:latin typeface="Bookman Old Style"/>
                        </a:rPr>
                        <a:t>5.581</a:t>
                      </a:r>
                    </a:p>
                  </a:txBody>
                  <a:tcPr marL="0" marR="0" marT="0" marB="0" anchor="b"/>
                </a:tc>
                <a:tc>
                  <a:txBody>
                    <a:bodyPr/>
                    <a:lstStyle/>
                    <a:p>
                      <a:pPr marR="76200" indent="0" algn="ctr"/>
                      <a:r>
                        <a:rPr lang="id" sz="1050">
                          <a:latin typeface="Bookman Old Style"/>
                        </a:rPr>
                        <a:t>5.194</a:t>
                      </a:r>
                    </a:p>
                  </a:txBody>
                  <a:tcPr marL="0" marR="0" marT="0" marB="0" anchor="b"/>
                </a:tc>
                <a:tc>
                  <a:txBody>
                    <a:bodyPr/>
                    <a:lstStyle/>
                    <a:p>
                      <a:pPr indent="0" algn="r"/>
                      <a:r>
                        <a:rPr lang="id" sz="1050">
                          <a:latin typeface="Bookman Old Style"/>
                        </a:rPr>
                        <a:t>10.775</a:t>
                      </a:r>
                    </a:p>
                  </a:txBody>
                  <a:tcPr marL="0" marR="0" marT="0" marB="0" anchor="b"/>
                </a:tc>
                <a:tc>
                  <a:txBody>
                    <a:bodyPr/>
                    <a:lstStyle/>
                    <a:p>
                      <a:pPr marR="88900" indent="0" algn="ctr"/>
                      <a:r>
                        <a:rPr lang="id" sz="1050">
                          <a:latin typeface="Bookman Old Style"/>
                        </a:rPr>
                        <a:t>3.274</a:t>
                      </a:r>
                    </a:p>
                  </a:txBody>
                  <a:tcPr marL="0" marR="0" marT="0" marB="0" anchor="b"/>
                </a:tc>
                <a:tc>
                  <a:txBody>
                    <a:bodyPr/>
                    <a:lstStyle/>
                    <a:p>
                      <a:pPr indent="0" algn="r"/>
                      <a:r>
                        <a:rPr lang="id" sz="850" b="1">
                          <a:latin typeface="Bookman Old Style"/>
                        </a:rPr>
                        <a:t>58,66</a:t>
                      </a:r>
                    </a:p>
                  </a:txBody>
                  <a:tcPr marL="0" marR="0" marT="0" marB="0" anchor="b"/>
                </a:tc>
                <a:tc>
                  <a:txBody>
                    <a:bodyPr/>
                    <a:lstStyle/>
                    <a:p>
                      <a:pPr marR="88900" indent="0" algn="ctr"/>
                      <a:r>
                        <a:rPr lang="id" sz="1050">
                          <a:latin typeface="Bookman Old Style"/>
                        </a:rPr>
                        <a:t>3.262</a:t>
                      </a:r>
                    </a:p>
                  </a:txBody>
                  <a:tcPr marL="0" marR="0" marT="0" marB="0" anchor="b"/>
                </a:tc>
                <a:tc>
                  <a:txBody>
                    <a:bodyPr/>
                    <a:lstStyle/>
                    <a:p>
                      <a:pPr marL="215900" indent="0"/>
                      <a:r>
                        <a:rPr lang="id" sz="850" b="1">
                          <a:latin typeface="Bookman Old Style"/>
                        </a:rPr>
                        <a:t>62,80</a:t>
                      </a:r>
                    </a:p>
                  </a:txBody>
                  <a:tcPr marL="0" marR="0" marT="0" marB="0" anchor="b"/>
                </a:tc>
                <a:tc>
                  <a:txBody>
                    <a:bodyPr/>
                    <a:lstStyle/>
                    <a:p>
                      <a:pPr marR="88900" indent="0" algn="ctr"/>
                      <a:r>
                        <a:rPr lang="id" sz="1050">
                          <a:latin typeface="Bookman Old Style"/>
                        </a:rPr>
                        <a:t>6.536</a:t>
                      </a:r>
                    </a:p>
                  </a:txBody>
                  <a:tcPr marL="0" marR="0" marT="0" marB="0" anchor="b"/>
                </a:tc>
                <a:tc>
                  <a:txBody>
                    <a:bodyPr/>
                    <a:lstStyle/>
                    <a:p>
                      <a:pPr marR="88900" indent="0" algn="r"/>
                      <a:r>
                        <a:rPr lang="id" sz="1050">
                          <a:latin typeface="Bookman Old Style"/>
                        </a:rPr>
                        <a:t>60,66</a:t>
                      </a:r>
                    </a:p>
                  </a:txBody>
                  <a:tcPr marL="0" marR="0" marT="0" marB="0" anchor="b"/>
                </a:tc>
              </a:tr>
              <a:tr h="337312">
                <a:tc>
                  <a:txBody>
                    <a:bodyPr/>
                    <a:lstStyle/>
                    <a:p>
                      <a:pPr marL="127000" indent="0"/>
                      <a:r>
                        <a:rPr lang="id" sz="1050">
                          <a:latin typeface="Bookman Old Style"/>
                        </a:rPr>
                        <a:t>6</a:t>
                      </a:r>
                    </a:p>
                  </a:txBody>
                  <a:tcPr marL="0" marR="0" marT="0" marB="0" anchor="b"/>
                </a:tc>
                <a:tc>
                  <a:txBody>
                    <a:bodyPr/>
                    <a:lstStyle/>
                    <a:p>
                      <a:pPr indent="0"/>
                      <a:r>
                        <a:rPr lang="id" sz="1050">
                          <a:latin typeface="Bookman Old Style"/>
                        </a:rPr>
                        <a:t>Lubuk Besar .</a:t>
                      </a:r>
                    </a:p>
                  </a:txBody>
                  <a:tcPr marL="0" marR="0" marT="0" marB="0" anchor="b"/>
                </a:tc>
                <a:tc>
                  <a:txBody>
                    <a:bodyPr/>
                    <a:lstStyle/>
                    <a:p>
                      <a:pPr indent="0" algn="r"/>
                      <a:r>
                        <a:rPr lang="id" sz="1050">
                          <a:latin typeface="Bookman Old Style"/>
                        </a:rPr>
                        <a:t>9.954</a:t>
                      </a:r>
                    </a:p>
                  </a:txBody>
                  <a:tcPr marL="0" marR="0" marT="0" marB="0" anchor="b"/>
                </a:tc>
                <a:tc>
                  <a:txBody>
                    <a:bodyPr/>
                    <a:lstStyle/>
                    <a:p>
                      <a:pPr marR="76200" indent="0" algn="ctr"/>
                      <a:r>
                        <a:rPr lang="id" sz="1050">
                          <a:latin typeface="Bookman Old Style"/>
                        </a:rPr>
                        <a:t>8.769</a:t>
                      </a:r>
                    </a:p>
                  </a:txBody>
                  <a:tcPr marL="0" marR="0" marT="0" marB="0" anchor="b"/>
                </a:tc>
                <a:tc>
                  <a:txBody>
                    <a:bodyPr/>
                    <a:lstStyle/>
                    <a:p>
                      <a:pPr indent="0" algn="r"/>
                      <a:r>
                        <a:rPr lang="id" sz="1050">
                          <a:latin typeface="Bookman Old Style"/>
                        </a:rPr>
                        <a:t>18.723</a:t>
                      </a:r>
                    </a:p>
                  </a:txBody>
                  <a:tcPr marL="0" marR="0" marT="0" marB="0" anchor="b"/>
                </a:tc>
                <a:tc>
                  <a:txBody>
                    <a:bodyPr/>
                    <a:lstStyle/>
                    <a:p>
                      <a:pPr marR="88900" indent="0" algn="ctr"/>
                      <a:r>
                        <a:rPr lang="id" sz="1050">
                          <a:latin typeface="Bookman Old Style"/>
                        </a:rPr>
                        <a:t>5.850</a:t>
                      </a:r>
                    </a:p>
                  </a:txBody>
                  <a:tcPr marL="0" marR="0" marT="0" marB="0" anchor="b"/>
                </a:tc>
                <a:tc>
                  <a:txBody>
                    <a:bodyPr/>
                    <a:lstStyle/>
                    <a:p>
                      <a:pPr indent="0" algn="r"/>
                      <a:r>
                        <a:rPr lang="id" sz="850" b="1">
                          <a:latin typeface="Bookman Old Style"/>
                        </a:rPr>
                        <a:t>58,77</a:t>
                      </a:r>
                    </a:p>
                  </a:txBody>
                  <a:tcPr marL="0" marR="0" marT="0" marB="0" anchor="b"/>
                </a:tc>
                <a:tc>
                  <a:txBody>
                    <a:bodyPr/>
                    <a:lstStyle/>
                    <a:p>
                      <a:pPr marR="88900" indent="0" algn="ctr"/>
                      <a:r>
                        <a:rPr lang="id" sz="1050">
                          <a:latin typeface="Bookman Old Style"/>
                        </a:rPr>
                        <a:t>5.454</a:t>
                      </a:r>
                    </a:p>
                  </a:txBody>
                  <a:tcPr marL="0" marR="0" marT="0" marB="0" anchor="b"/>
                </a:tc>
                <a:tc>
                  <a:txBody>
                    <a:bodyPr/>
                    <a:lstStyle/>
                    <a:p>
                      <a:pPr marL="215900" indent="0"/>
                      <a:r>
                        <a:rPr lang="id" sz="850" b="1">
                          <a:latin typeface="Bookman Old Style"/>
                        </a:rPr>
                        <a:t>62,20</a:t>
                      </a:r>
                    </a:p>
                  </a:txBody>
                  <a:tcPr marL="0" marR="0" marT="0" marB="0" anchor="b"/>
                </a:tc>
                <a:tc>
                  <a:txBody>
                    <a:bodyPr/>
                    <a:lstStyle/>
                    <a:p>
                      <a:pPr indent="0" algn="r"/>
                      <a:r>
                        <a:rPr lang="id" sz="1050">
                          <a:latin typeface="Bookman Old Style"/>
                        </a:rPr>
                        <a:t>11.304</a:t>
                      </a:r>
                    </a:p>
                  </a:txBody>
                  <a:tcPr marL="0" marR="0" marT="0" marB="0" anchor="b"/>
                </a:tc>
                <a:tc>
                  <a:txBody>
                    <a:bodyPr/>
                    <a:lstStyle/>
                    <a:p>
                      <a:pPr marR="88900" indent="0" algn="r"/>
                      <a:r>
                        <a:rPr lang="id" sz="1050">
                          <a:latin typeface="Bookman Old Style"/>
                        </a:rPr>
                        <a:t>60,37</a:t>
                      </a:r>
                    </a:p>
                  </a:txBody>
                  <a:tcPr marL="0" marR="0" marT="0" marB="0" anchor="b"/>
                </a:tc>
              </a:tr>
              <a:tr h="322528">
                <a:tc gridSpan="2">
                  <a:txBody>
                    <a:bodyPr/>
                    <a:lstStyle/>
                    <a:p>
                      <a:pPr indent="0" algn="ctr"/>
                      <a:r>
                        <a:rPr lang="id" sz="1050">
                          <a:latin typeface="Bookman Old Style"/>
                        </a:rPr>
                        <a:t>JUMLAH</a:t>
                      </a:r>
                    </a:p>
                  </a:txBody>
                  <a:tcPr marL="0" marR="0" marT="0" marB="0" anchor="b"/>
                </a:tc>
                <a:tc hMerge="1">
                  <a:txBody>
                    <a:bodyPr/>
                    <a:lstStyle/>
                    <a:p>
                      <a:endParaRPr sz="1300"/>
                    </a:p>
                  </a:txBody>
                  <a:tcPr marL="0" marR="0" marT="0" marB="0"/>
                </a:tc>
                <a:tc>
                  <a:txBody>
                    <a:bodyPr/>
                    <a:lstStyle/>
                    <a:p>
                      <a:pPr indent="0" algn="r"/>
                      <a:r>
                        <a:rPr lang="id" sz="1050">
                          <a:latin typeface="Bookman Old Style"/>
                        </a:rPr>
                        <a:t>63.729</a:t>
                      </a:r>
                    </a:p>
                  </a:txBody>
                  <a:tcPr marL="0" marR="0" marT="0" marB="0" anchor="b"/>
                </a:tc>
                <a:tc>
                  <a:txBody>
                    <a:bodyPr/>
                    <a:lstStyle/>
                    <a:p>
                      <a:pPr marL="215900" indent="0"/>
                      <a:r>
                        <a:rPr lang="id" sz="1050">
                          <a:latin typeface="Bookman Old Style"/>
                        </a:rPr>
                        <a:t>58.798</a:t>
                      </a:r>
                    </a:p>
                  </a:txBody>
                  <a:tcPr marL="0" marR="0" marT="0" marB="0" anchor="b"/>
                </a:tc>
                <a:tc>
                  <a:txBody>
                    <a:bodyPr/>
                    <a:lstStyle/>
                    <a:p>
                      <a:pPr indent="0" algn="r"/>
                      <a:r>
                        <a:rPr lang="id" sz="1050">
                          <a:latin typeface="Bookman Old Style"/>
                        </a:rPr>
                        <a:t>122.527</a:t>
                      </a:r>
                    </a:p>
                  </a:txBody>
                  <a:tcPr marL="0" marR="0" marT="0" marB="0" anchor="b"/>
                </a:tc>
                <a:tc>
                  <a:txBody>
                    <a:bodyPr/>
                    <a:lstStyle/>
                    <a:p>
                      <a:pPr marL="152400" indent="0"/>
                      <a:r>
                        <a:rPr lang="id" sz="1050">
                          <a:latin typeface="Bookman Old Style"/>
                        </a:rPr>
                        <a:t>38.185</a:t>
                      </a:r>
                    </a:p>
                  </a:txBody>
                  <a:tcPr marL="0" marR="0" marT="0" marB="0" anchor="b"/>
                </a:tc>
                <a:tc>
                  <a:txBody>
                    <a:bodyPr/>
                    <a:lstStyle/>
                    <a:p>
                      <a:pPr indent="0" algn="r"/>
                      <a:r>
                        <a:rPr lang="id" sz="850" b="1">
                          <a:latin typeface="Bookman Old Style"/>
                        </a:rPr>
                        <a:t>59,92</a:t>
                      </a:r>
                    </a:p>
                  </a:txBody>
                  <a:tcPr marL="0" marR="0" marT="0" marB="0" anchor="b"/>
                </a:tc>
                <a:tc>
                  <a:txBody>
                    <a:bodyPr/>
                    <a:lstStyle/>
                    <a:p>
                      <a:pPr marL="152400" indent="0"/>
                      <a:r>
                        <a:rPr lang="id" sz="1050">
                          <a:latin typeface="Bookman Old Style"/>
                        </a:rPr>
                        <a:t>37.383</a:t>
                      </a:r>
                    </a:p>
                  </a:txBody>
                  <a:tcPr marL="0" marR="0" marT="0" marB="0" anchor="b"/>
                </a:tc>
                <a:tc>
                  <a:txBody>
                    <a:bodyPr/>
                    <a:lstStyle/>
                    <a:p>
                      <a:pPr marL="215900" indent="0"/>
                      <a:r>
                        <a:rPr lang="id" sz="850" b="1">
                          <a:latin typeface="Bookman Old Style"/>
                        </a:rPr>
                        <a:t>63,58</a:t>
                      </a:r>
                    </a:p>
                  </a:txBody>
                  <a:tcPr marL="0" marR="0" marT="0" marB="0" anchor="b"/>
                </a:tc>
                <a:tc>
                  <a:txBody>
                    <a:bodyPr/>
                    <a:lstStyle/>
                    <a:p>
                      <a:pPr indent="0" algn="r"/>
                      <a:r>
                        <a:rPr lang="id" sz="1050">
                          <a:latin typeface="Bookman Old Style"/>
                        </a:rPr>
                        <a:t>75.568</a:t>
                      </a:r>
                    </a:p>
                  </a:txBody>
                  <a:tcPr marL="0" marR="0" marT="0" marB="0" anchor="b"/>
                </a:tc>
                <a:tc>
                  <a:txBody>
                    <a:bodyPr/>
                    <a:lstStyle/>
                    <a:p>
                      <a:pPr marR="88900" indent="0" algn="r"/>
                      <a:r>
                        <a:rPr lang="id" sz="1050" dirty="0">
                          <a:latin typeface="Bookman Old Style"/>
                        </a:rPr>
                        <a:t>61,67</a:t>
                      </a:r>
                    </a:p>
                  </a:txBody>
                  <a:tcPr marL="0" marR="0" marT="0" marB="0" anchor="b"/>
                </a:tc>
              </a:tr>
            </a:tbl>
          </a:graphicData>
        </a:graphic>
      </p:graphicFrame>
      <p:sp>
        <p:nvSpPr>
          <p:cNvPr id="5" name="Rectangle 4"/>
          <p:cNvSpPr/>
          <p:nvPr/>
        </p:nvSpPr>
        <p:spPr>
          <a:xfrm>
            <a:off x="6660232" y="5077928"/>
            <a:ext cx="1655064" cy="649224"/>
          </a:xfrm>
          <a:prstGeom prst="rect">
            <a:avLst/>
          </a:prstGeom>
        </p:spPr>
        <p:txBody>
          <a:bodyPr lIns="0" tIns="0" rIns="0" bIns="0">
            <a:noAutofit/>
          </a:bodyPr>
          <a:lstStyle/>
          <a:p>
            <a:pPr indent="0" algn="ctr">
              <a:lnSpc>
                <a:spcPts val="1344"/>
              </a:lnSpc>
            </a:pPr>
            <a:r>
              <a:rPr lang="id" sz="950">
                <a:latin typeface="Bookman Old Style"/>
              </a:rPr>
              <a:t>Koba, Desember 2014 Komisi Pemilihan Umum Kabupaten Bangka Tengah Ketua,</a:t>
            </a:r>
          </a:p>
        </p:txBody>
      </p:sp>
      <p:sp>
        <p:nvSpPr>
          <p:cNvPr id="6" name="Rectangle 5"/>
          <p:cNvSpPr/>
          <p:nvPr/>
        </p:nvSpPr>
        <p:spPr>
          <a:xfrm>
            <a:off x="6660232" y="5964896"/>
            <a:ext cx="1655064" cy="94488"/>
          </a:xfrm>
          <a:prstGeom prst="rect">
            <a:avLst/>
          </a:prstGeom>
        </p:spPr>
        <p:txBody>
          <a:bodyPr wrap="none" lIns="0" tIns="0" rIns="0" bIns="0">
            <a:noAutofit/>
          </a:bodyPr>
          <a:lstStyle/>
          <a:p>
            <a:pPr marL="721360" indent="0">
              <a:spcBef>
                <a:spcPts val="1050"/>
              </a:spcBef>
            </a:pPr>
            <a:r>
              <a:rPr lang="id" sz="950">
                <a:latin typeface="Bookman Old Style"/>
              </a:rPr>
              <a:t>Ttd</a:t>
            </a:r>
          </a:p>
        </p:txBody>
      </p:sp>
      <p:sp>
        <p:nvSpPr>
          <p:cNvPr id="7" name="Rectangle 6"/>
          <p:cNvSpPr/>
          <p:nvPr/>
        </p:nvSpPr>
        <p:spPr>
          <a:xfrm>
            <a:off x="6660232" y="6309320"/>
            <a:ext cx="1655064" cy="124968"/>
          </a:xfrm>
          <a:prstGeom prst="rect">
            <a:avLst/>
          </a:prstGeom>
        </p:spPr>
        <p:txBody>
          <a:bodyPr wrap="none" lIns="0" tIns="0" rIns="0" bIns="0">
            <a:noAutofit/>
          </a:bodyPr>
          <a:lstStyle/>
          <a:p>
            <a:pPr marL="101600" indent="0"/>
            <a:r>
              <a:rPr lang="id" sz="900" b="1">
                <a:latin typeface="Bookman Old Style"/>
              </a:rPr>
              <a:t>SURYANSYAH, HS.A.Md</a:t>
            </a:r>
          </a:p>
        </p:txBody>
      </p:sp>
    </p:spTree>
    <p:extLst>
      <p:ext uri="{BB962C8B-B14F-4D97-AF65-F5344CB8AC3E}">
        <p14:creationId xmlns:p14="http://schemas.microsoft.com/office/powerpoint/2010/main" val="568403256"/>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9552" y="188640"/>
            <a:ext cx="7110984" cy="908304"/>
          </a:xfrm>
          <a:prstGeom prst="rect">
            <a:avLst/>
          </a:prstGeom>
        </p:spPr>
        <p:txBody>
          <a:bodyPr lIns="0" tIns="0" rIns="0" bIns="0">
            <a:noAutofit/>
          </a:bodyPr>
          <a:lstStyle/>
          <a:p>
            <a:pPr indent="0" algn="ctr">
              <a:lnSpc>
                <a:spcPts val="1896"/>
              </a:lnSpc>
            </a:pPr>
            <a:r>
              <a:rPr lang="id" sz="1500" dirty="0">
                <a:latin typeface="Bookman Old Style"/>
              </a:rPr>
              <a:t>REKAPITULASI TINGKAT PARTISIPASI MASYARAKAT DALAM PEMILIHAN UMUM ANGGOTA DPR, DPD DAN DPRD TAHUN 2014</a:t>
            </a:r>
          </a:p>
          <a:p>
            <a:pPr indent="0" algn="ctr">
              <a:lnSpc>
                <a:spcPts val="1896"/>
              </a:lnSpc>
            </a:pPr>
            <a:r>
              <a:rPr lang="id" sz="1500" dirty="0">
                <a:latin typeface="Bookman Old Style"/>
              </a:rPr>
              <a:t>PROVINSI KEPULAUAN BANGKA BELITUNG KABUPATEN BANGKA TENGAH</a:t>
            </a:r>
          </a:p>
        </p:txBody>
      </p:sp>
      <p:graphicFrame>
        <p:nvGraphicFramePr>
          <p:cNvPr id="4" name="Table 3"/>
          <p:cNvGraphicFramePr>
            <a:graphicFrameLocks noGrp="1"/>
          </p:cNvGraphicFramePr>
          <p:nvPr>
            <p:extLst>
              <p:ext uri="{D42A27DB-BD31-4B8C-83A1-F6EECF244321}">
                <p14:modId xmlns:p14="http://schemas.microsoft.com/office/powerpoint/2010/main" val="273505703"/>
              </p:ext>
            </p:extLst>
          </p:nvPr>
        </p:nvGraphicFramePr>
        <p:xfrm>
          <a:off x="289560" y="1412776"/>
          <a:ext cx="8506968" cy="3503650"/>
        </p:xfrm>
        <a:graphic>
          <a:graphicData uri="http://schemas.openxmlformats.org/drawingml/2006/table">
            <a:tbl>
              <a:tblPr/>
              <a:tblGrid>
                <a:gridCol w="323088"/>
                <a:gridCol w="1283208"/>
                <a:gridCol w="865632"/>
                <a:gridCol w="762000"/>
                <a:gridCol w="890016"/>
                <a:gridCol w="713232"/>
                <a:gridCol w="694944"/>
                <a:gridCol w="728472"/>
                <a:gridCol w="682752"/>
                <a:gridCol w="740664"/>
                <a:gridCol w="822960"/>
              </a:tblGrid>
              <a:tr h="275908">
                <a:tc rowSpan="4">
                  <a:txBody>
                    <a:bodyPr/>
                    <a:lstStyle/>
                    <a:p>
                      <a:pPr indent="0"/>
                      <a:r>
                        <a:rPr lang="en-US" sz="850" b="1" dirty="0">
                          <a:latin typeface="Bookman Old Style"/>
                        </a:rPr>
                        <a:t>NO</a:t>
                      </a:r>
                    </a:p>
                  </a:txBody>
                  <a:tcPr marL="0" marR="0" marT="0" marB="0" anchor="ctr"/>
                </a:tc>
                <a:tc rowSpan="4">
                  <a:txBody>
                    <a:bodyPr/>
                    <a:lstStyle/>
                    <a:p>
                      <a:pPr indent="0" algn="ctr"/>
                      <a:r>
                        <a:rPr lang="id" sz="850" b="1">
                          <a:latin typeface="Bookman Old Style"/>
                        </a:rPr>
                        <a:t>Kecamatan</a:t>
                      </a:r>
                    </a:p>
                  </a:txBody>
                  <a:tcPr marL="0" marR="0" marT="0" marB="0" anchor="ctr"/>
                </a:tc>
                <a:tc gridSpan="9">
                  <a:txBody>
                    <a:bodyPr/>
                    <a:lstStyle/>
                    <a:p>
                      <a:pPr indent="0" algn="ctr"/>
                      <a:r>
                        <a:rPr lang="id" sz="850" b="1">
                          <a:latin typeface="Bookman Old Style"/>
                        </a:rPr>
                        <a:t>Tingkat Partisipasi</a:t>
                      </a:r>
                    </a:p>
                  </a:txBody>
                  <a:tcPr marL="0" marR="0" marT="0" marB="0" anchor="b"/>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r>
              <a:tr h="253230">
                <a:tc vMerge="1">
                  <a:txBody>
                    <a:bodyPr/>
                    <a:lstStyle/>
                    <a:p>
                      <a:endParaRPr sz="1000"/>
                    </a:p>
                  </a:txBody>
                  <a:tcPr marL="0" marR="0" marT="0" marB="0"/>
                </a:tc>
                <a:tc vMerge="1">
                  <a:txBody>
                    <a:bodyPr/>
                    <a:lstStyle/>
                    <a:p>
                      <a:endParaRPr sz="1000"/>
                    </a:p>
                  </a:txBody>
                  <a:tcPr marL="0" marR="0" marT="0" marB="0"/>
                </a:tc>
                <a:tc gridSpan="3">
                  <a:txBody>
                    <a:bodyPr/>
                    <a:lstStyle/>
                    <a:p>
                      <a:pPr indent="0" algn="ctr"/>
                      <a:r>
                        <a:rPr lang="id" sz="750" b="1">
                          <a:latin typeface="Bookman Old Style"/>
                        </a:rPr>
                        <a:t>Pemilih (DPT+DPTb-l+DPK+DPKTb-2)</a:t>
                      </a:r>
                    </a:p>
                  </a:txBody>
                  <a:tcPr marL="0" marR="0" marT="0" marB="0" anchor="b"/>
                </a:tc>
                <a:tc hMerge="1">
                  <a:txBody>
                    <a:bodyPr/>
                    <a:lstStyle/>
                    <a:p>
                      <a:endParaRPr sz="1000"/>
                    </a:p>
                  </a:txBody>
                  <a:tcPr marL="0" marR="0" marT="0" marB="0"/>
                </a:tc>
                <a:tc hMerge="1">
                  <a:txBody>
                    <a:bodyPr/>
                    <a:lstStyle/>
                    <a:p>
                      <a:endParaRPr sz="1000"/>
                    </a:p>
                  </a:txBody>
                  <a:tcPr marL="0" marR="0" marT="0" marB="0"/>
                </a:tc>
                <a:tc>
                  <a:txBody>
                    <a:bodyPr/>
                    <a:lstStyle/>
                    <a:p>
                      <a:pPr indent="0" algn="r"/>
                      <a:r>
                        <a:rPr lang="id" sz="850" b="1">
                          <a:latin typeface="Bookman Old Style"/>
                        </a:rPr>
                        <a:t>Pengg</a:t>
                      </a:r>
                    </a:p>
                  </a:txBody>
                  <a:tcPr marL="0" marR="0" marT="0" marB="0" anchor="b"/>
                </a:tc>
                <a:tc gridSpan="2">
                  <a:txBody>
                    <a:bodyPr/>
                    <a:lstStyle/>
                    <a:p>
                      <a:pPr indent="0"/>
                      <a:r>
                        <a:rPr lang="es" sz="850" b="1">
                          <a:latin typeface="Bookman Old Style"/>
                        </a:rPr>
                        <a:t>una </a:t>
                      </a:r>
                      <a:r>
                        <a:rPr lang="id" sz="850" b="1">
                          <a:latin typeface="Bookman Old Style"/>
                        </a:rPr>
                        <a:t>Hak Pilih (DPT+DI</a:t>
                      </a:r>
                    </a:p>
                  </a:txBody>
                  <a:tcPr marL="0" marR="0" marT="0" marB="0" anchor="b"/>
                </a:tc>
                <a:tc hMerge="1">
                  <a:txBody>
                    <a:bodyPr/>
                    <a:lstStyle/>
                    <a:p>
                      <a:endParaRPr sz="1000"/>
                    </a:p>
                  </a:txBody>
                  <a:tcPr marL="0" marR="0" marT="0" marB="0"/>
                </a:tc>
                <a:tc gridSpan="2">
                  <a:txBody>
                    <a:bodyPr/>
                    <a:lstStyle/>
                    <a:p>
                      <a:pPr indent="0"/>
                      <a:r>
                        <a:rPr lang="id" sz="850" b="1">
                          <a:latin typeface="Bookman Old Style"/>
                        </a:rPr>
                        <a:t>»Tb+DPK+DPKTbl</a:t>
                      </a:r>
                    </a:p>
                  </a:txBody>
                  <a:tcPr marL="0" marR="0" marT="0" marB="0" anchor="b"/>
                </a:tc>
                <a:tc hMerge="1">
                  <a:txBody>
                    <a:bodyPr/>
                    <a:lstStyle/>
                    <a:p>
                      <a:endParaRPr sz="1000"/>
                    </a:p>
                  </a:txBody>
                  <a:tcPr marL="0" marR="0" marT="0" marB="0"/>
                </a:tc>
                <a:tc>
                  <a:txBody>
                    <a:bodyPr/>
                    <a:lstStyle/>
                    <a:p>
                      <a:endParaRPr sz="1000"/>
                    </a:p>
                  </a:txBody>
                  <a:tcPr marL="0" marR="0" marT="0" marB="0"/>
                </a:tc>
              </a:tr>
              <a:tr h="517799">
                <a:tc vMerge="1">
                  <a:txBody>
                    <a:bodyPr/>
                    <a:lstStyle/>
                    <a:p>
                      <a:endParaRPr sz="2000"/>
                    </a:p>
                  </a:txBody>
                  <a:tcPr marL="0" marR="0" marT="0" marB="0"/>
                </a:tc>
                <a:tc vMerge="1">
                  <a:txBody>
                    <a:bodyPr/>
                    <a:lstStyle/>
                    <a:p>
                      <a:endParaRPr sz="2000"/>
                    </a:p>
                  </a:txBody>
                  <a:tcPr marL="0" marR="0" marT="0" marB="0"/>
                </a:tc>
                <a:tc>
                  <a:txBody>
                    <a:bodyPr/>
                    <a:lstStyle/>
                    <a:p>
                      <a:pPr indent="0" algn="ctr"/>
                      <a:r>
                        <a:rPr lang="id" sz="900" b="1" i="1">
                          <a:latin typeface="Bookman Old Style"/>
                        </a:rPr>
                        <a:t>L</a:t>
                      </a:r>
                    </a:p>
                  </a:txBody>
                  <a:tcPr marL="0" marR="0" marT="0" marB="0" anchor="ctr"/>
                </a:tc>
                <a:tc>
                  <a:txBody>
                    <a:bodyPr/>
                    <a:lstStyle/>
                    <a:p>
                      <a:pPr marR="76200" indent="0" algn="ctr"/>
                      <a:r>
                        <a:rPr lang="id" sz="850" b="1">
                          <a:latin typeface="Bookman Old Style"/>
                        </a:rPr>
                        <a:t>P</a:t>
                      </a:r>
                    </a:p>
                  </a:txBody>
                  <a:tcPr marL="0" marR="0" marT="0" marB="0" anchor="ctr"/>
                </a:tc>
                <a:tc>
                  <a:txBody>
                    <a:bodyPr/>
                    <a:lstStyle/>
                    <a:p>
                      <a:pPr indent="0" algn="ctr"/>
                      <a:r>
                        <a:rPr lang="id" sz="850" b="1">
                          <a:latin typeface="Bookman Old Style"/>
                        </a:rPr>
                        <a:t>Jumlah</a:t>
                      </a:r>
                    </a:p>
                  </a:txBody>
                  <a:tcPr marL="0" marR="0" marT="0" marB="0" anchor="ctr"/>
                </a:tc>
                <a:tc>
                  <a:txBody>
                    <a:bodyPr/>
                    <a:lstStyle/>
                    <a:p>
                      <a:pPr marR="76200" indent="0" algn="ctr"/>
                      <a:r>
                        <a:rPr lang="id" sz="900" b="1" i="1">
                          <a:latin typeface="Bookman Old Style"/>
                        </a:rPr>
                        <a:t>h</a:t>
                      </a:r>
                    </a:p>
                  </a:txBody>
                  <a:tcPr marL="0" marR="0" marT="0" marB="0" anchor="ctr"/>
                </a:tc>
                <a:tc>
                  <a:txBody>
                    <a:bodyPr/>
                    <a:lstStyle/>
                    <a:p>
                      <a:pPr indent="0" algn="ctr"/>
                      <a:r>
                        <a:rPr lang="id" sz="1050">
                          <a:latin typeface="Bookman Old Style"/>
                        </a:rPr>
                        <a:t>%</a:t>
                      </a:r>
                    </a:p>
                  </a:txBody>
                  <a:tcPr marL="0" marR="0" marT="0" marB="0" anchor="ctr"/>
                </a:tc>
                <a:tc>
                  <a:txBody>
                    <a:bodyPr/>
                    <a:lstStyle/>
                    <a:p>
                      <a:pPr marR="88900" indent="0" algn="ctr"/>
                      <a:r>
                        <a:rPr lang="id" sz="850" b="1">
                          <a:latin typeface="Bookman Old Style"/>
                        </a:rPr>
                        <a:t>P</a:t>
                      </a:r>
                    </a:p>
                  </a:txBody>
                  <a:tcPr marL="0" marR="0" marT="0" marB="0" anchor="ctr"/>
                </a:tc>
                <a:tc>
                  <a:txBody>
                    <a:bodyPr/>
                    <a:lstStyle/>
                    <a:p>
                      <a:pPr indent="0" algn="ctr"/>
                      <a:r>
                        <a:rPr lang="id" sz="1050">
                          <a:latin typeface="Bookman Old Style"/>
                        </a:rPr>
                        <a:t>%</a:t>
                      </a:r>
                    </a:p>
                  </a:txBody>
                  <a:tcPr marL="0" marR="0" marT="0" marB="0" anchor="ctr"/>
                </a:tc>
                <a:tc>
                  <a:txBody>
                    <a:bodyPr/>
                    <a:lstStyle/>
                    <a:p>
                      <a:pPr indent="0" algn="r"/>
                      <a:r>
                        <a:rPr lang="id" sz="850" b="1">
                          <a:latin typeface="Bookman Old Style"/>
                        </a:rPr>
                        <a:t>Jumlah</a:t>
                      </a:r>
                    </a:p>
                  </a:txBody>
                  <a:tcPr marL="0" marR="0" marT="0" marB="0" anchor="ctr"/>
                </a:tc>
                <a:tc>
                  <a:txBody>
                    <a:bodyPr/>
                    <a:lstStyle/>
                    <a:p>
                      <a:pPr indent="0" algn="ctr"/>
                      <a:r>
                        <a:rPr lang="id" sz="1050">
                          <a:latin typeface="Bookman Old Style"/>
                        </a:rPr>
                        <a:t>%</a:t>
                      </a:r>
                    </a:p>
                  </a:txBody>
                  <a:tcPr marL="0" marR="0" marT="0" marB="0" anchor="ctr"/>
                </a:tc>
              </a:tr>
              <a:tr h="264569">
                <a:tc vMerge="1">
                  <a:txBody>
                    <a:bodyPr/>
                    <a:lstStyle/>
                    <a:p>
                      <a:endParaRPr sz="1100"/>
                    </a:p>
                  </a:txBody>
                  <a:tcPr marL="0" marR="0" marT="0" marB="0"/>
                </a:tc>
                <a:tc vMerge="1">
                  <a:txBody>
                    <a:bodyPr/>
                    <a:lstStyle/>
                    <a:p>
                      <a:endParaRPr sz="1100"/>
                    </a:p>
                  </a:txBody>
                  <a:tcPr marL="0" marR="0" marT="0" marB="0"/>
                </a:tc>
                <a:tc>
                  <a:txBody>
                    <a:bodyPr/>
                    <a:lstStyle/>
                    <a:p>
                      <a:pPr indent="0" algn="ctr"/>
                      <a:r>
                        <a:rPr lang="id" sz="850" b="1">
                          <a:latin typeface="Bookman Old Style"/>
                        </a:rPr>
                        <a:t>1</a:t>
                      </a:r>
                    </a:p>
                  </a:txBody>
                  <a:tcPr marL="0" marR="0" marT="0" marB="0" anchor="b"/>
                </a:tc>
                <a:tc>
                  <a:txBody>
                    <a:bodyPr/>
                    <a:lstStyle/>
                    <a:p>
                      <a:pPr marR="76200" indent="0" algn="ctr"/>
                      <a:r>
                        <a:rPr lang="id" sz="850" b="1">
                          <a:latin typeface="Bookman Old Style"/>
                        </a:rPr>
                        <a:t>2</a:t>
                      </a:r>
                    </a:p>
                  </a:txBody>
                  <a:tcPr marL="0" marR="0" marT="0" marB="0" anchor="b"/>
                </a:tc>
                <a:tc>
                  <a:txBody>
                    <a:bodyPr/>
                    <a:lstStyle/>
                    <a:p>
                      <a:pPr indent="0" algn="ctr"/>
                      <a:r>
                        <a:rPr lang="id" sz="850" b="1">
                          <a:latin typeface="Bookman Old Style"/>
                        </a:rPr>
                        <a:t>5</a:t>
                      </a:r>
                    </a:p>
                  </a:txBody>
                  <a:tcPr marL="0" marR="0" marT="0" marB="0" anchor="b"/>
                </a:tc>
                <a:tc>
                  <a:txBody>
                    <a:bodyPr/>
                    <a:lstStyle/>
                    <a:p>
                      <a:pPr indent="0" algn="ctr"/>
                      <a:r>
                        <a:rPr lang="id" sz="850" b="1">
                          <a:latin typeface="Bookman Old Style"/>
                        </a:rPr>
                        <a:t>6</a:t>
                      </a:r>
                    </a:p>
                  </a:txBody>
                  <a:tcPr marL="0" marR="0" marT="0" marB="0" anchor="b"/>
                </a:tc>
                <a:tc>
                  <a:txBody>
                    <a:bodyPr/>
                    <a:lstStyle/>
                    <a:p>
                      <a:pPr indent="0" algn="ctr"/>
                      <a:r>
                        <a:rPr lang="id" sz="850" b="1">
                          <a:latin typeface="Bookman Old Style"/>
                        </a:rPr>
                        <a:t>7</a:t>
                      </a:r>
                    </a:p>
                  </a:txBody>
                  <a:tcPr marL="0" marR="0" marT="0" marB="0" anchor="b"/>
                </a:tc>
                <a:tc>
                  <a:txBody>
                    <a:bodyPr/>
                    <a:lstStyle/>
                    <a:p>
                      <a:pPr indent="0" algn="ctr"/>
                      <a:r>
                        <a:rPr lang="id" sz="850" b="1">
                          <a:latin typeface="Bookman Old Style"/>
                        </a:rPr>
                        <a:t>8</a:t>
                      </a:r>
                    </a:p>
                  </a:txBody>
                  <a:tcPr marL="0" marR="0" marT="0" marB="0" anchor="b"/>
                </a:tc>
                <a:tc>
                  <a:txBody>
                    <a:bodyPr/>
                    <a:lstStyle/>
                    <a:p>
                      <a:pPr indent="0" algn="ctr"/>
                      <a:r>
                        <a:rPr lang="id" sz="850" b="1">
                          <a:latin typeface="Bookman Old Style"/>
                        </a:rPr>
                        <a:t>9</a:t>
                      </a:r>
                    </a:p>
                  </a:txBody>
                  <a:tcPr marL="0" marR="0" marT="0" marB="0" anchor="b"/>
                </a:tc>
                <a:tc>
                  <a:txBody>
                    <a:bodyPr/>
                    <a:lstStyle/>
                    <a:p>
                      <a:pPr marR="88900" indent="0" algn="ctr"/>
                      <a:r>
                        <a:rPr lang="id" sz="850" b="1">
                          <a:latin typeface="Bookman Old Style"/>
                        </a:rPr>
                        <a:t>14</a:t>
                      </a:r>
                    </a:p>
                  </a:txBody>
                  <a:tcPr marL="0" marR="0" marT="0" marB="0" anchor="b"/>
                </a:tc>
                <a:tc>
                  <a:txBody>
                    <a:bodyPr/>
                    <a:lstStyle/>
                    <a:p>
                      <a:pPr indent="0" algn="ctr"/>
                      <a:r>
                        <a:rPr lang="id" sz="850" b="1">
                          <a:latin typeface="Bookman Old Style"/>
                        </a:rPr>
                        <a:t>15</a:t>
                      </a:r>
                    </a:p>
                  </a:txBody>
                  <a:tcPr marL="0" marR="0" marT="0" marB="0" anchor="b"/>
                </a:tc>
              </a:tr>
              <a:tr h="309924">
                <a:tc>
                  <a:txBody>
                    <a:bodyPr/>
                    <a:lstStyle/>
                    <a:p>
                      <a:pPr marL="139700" indent="0"/>
                      <a:r>
                        <a:rPr lang="id" sz="1050">
                          <a:latin typeface="Bookman Old Style"/>
                        </a:rPr>
                        <a:t>1</a:t>
                      </a:r>
                    </a:p>
                  </a:txBody>
                  <a:tcPr marL="0" marR="0" marT="0" marB="0" anchor="b"/>
                </a:tc>
                <a:tc>
                  <a:txBody>
                    <a:bodyPr/>
                    <a:lstStyle/>
                    <a:p>
                      <a:pPr indent="0"/>
                      <a:r>
                        <a:rPr lang="id" sz="1050">
                          <a:latin typeface="Bookman Old Style"/>
                        </a:rPr>
                        <a:t>Koba</a:t>
                      </a:r>
                    </a:p>
                  </a:txBody>
                  <a:tcPr marL="0" marR="0" marT="0" marB="0" anchor="b"/>
                </a:tc>
                <a:tc>
                  <a:txBody>
                    <a:bodyPr/>
                    <a:lstStyle/>
                    <a:p>
                      <a:pPr indent="0" algn="r"/>
                      <a:r>
                        <a:rPr lang="id" sz="1050">
                          <a:latin typeface="Bookman Old Style"/>
                        </a:rPr>
                        <a:t>13.713</a:t>
                      </a:r>
                    </a:p>
                  </a:txBody>
                  <a:tcPr marL="0" marR="0" marT="0" marB="0" anchor="b"/>
                </a:tc>
                <a:tc>
                  <a:txBody>
                    <a:bodyPr/>
                    <a:lstStyle/>
                    <a:p>
                      <a:pPr indent="0" algn="r"/>
                      <a:r>
                        <a:rPr lang="id" sz="1050">
                          <a:latin typeface="Bookman Old Style"/>
                        </a:rPr>
                        <a:t>12.755</a:t>
                      </a:r>
                    </a:p>
                  </a:txBody>
                  <a:tcPr marL="0" marR="0" marT="0" marB="0" anchor="b"/>
                </a:tc>
                <a:tc>
                  <a:txBody>
                    <a:bodyPr/>
                    <a:lstStyle/>
                    <a:p>
                      <a:pPr indent="0" algn="r"/>
                      <a:r>
                        <a:rPr lang="id" sz="1050">
                          <a:latin typeface="Bookman Old Style"/>
                        </a:rPr>
                        <a:t>26.468</a:t>
                      </a:r>
                    </a:p>
                  </a:txBody>
                  <a:tcPr marL="0" marR="0" marT="0" marB="0" anchor="b"/>
                </a:tc>
                <a:tc>
                  <a:txBody>
                    <a:bodyPr/>
                    <a:lstStyle/>
                    <a:p>
                      <a:pPr marR="76200" indent="0" algn="ctr"/>
                      <a:r>
                        <a:rPr lang="id" sz="1050">
                          <a:latin typeface="Bookman Old Style"/>
                        </a:rPr>
                        <a:t>9.203</a:t>
                      </a:r>
                    </a:p>
                  </a:txBody>
                  <a:tcPr marL="0" marR="0" marT="0" marB="0" anchor="b"/>
                </a:tc>
                <a:tc>
                  <a:txBody>
                    <a:bodyPr/>
                    <a:lstStyle/>
                    <a:p>
                      <a:pPr indent="0" algn="r"/>
                      <a:r>
                        <a:rPr lang="id" sz="1050">
                          <a:latin typeface="Bookman Old Style"/>
                        </a:rPr>
                        <a:t>67,11</a:t>
                      </a:r>
                    </a:p>
                  </a:txBody>
                  <a:tcPr marL="0" marR="0" marT="0" marB="0" anchor="b"/>
                </a:tc>
                <a:tc>
                  <a:txBody>
                    <a:bodyPr/>
                    <a:lstStyle/>
                    <a:p>
                      <a:pPr marR="88900" indent="0" algn="ctr"/>
                      <a:r>
                        <a:rPr lang="id" sz="1050">
                          <a:latin typeface="Bookman Old Style"/>
                        </a:rPr>
                        <a:t>9.143</a:t>
                      </a:r>
                    </a:p>
                  </a:txBody>
                  <a:tcPr marL="0" marR="0" marT="0" marB="0" anchor="b"/>
                </a:tc>
                <a:tc rowSpan="2">
                  <a:txBody>
                    <a:bodyPr/>
                    <a:lstStyle/>
                    <a:p>
                      <a:pPr indent="0" algn="r"/>
                      <a:r>
                        <a:rPr lang="id" sz="1050">
                          <a:latin typeface="Bookman Old Style"/>
                        </a:rPr>
                        <a:t>71,68</a:t>
                      </a:r>
                    </a:p>
                    <a:p>
                      <a:pPr indent="0">
                        <a:spcAft>
                          <a:spcPts val="420"/>
                        </a:spcAft>
                      </a:pPr>
                      <a:r>
                        <a:rPr lang="id" sz="450" spc="-50">
                          <a:latin typeface="Bookman Old Style"/>
                        </a:rPr>
                        <a:t>-W-.,,..... </a:t>
                      </a:r>
                      <a:r>
                        <a:rPr lang="id" sz="450" spc="450">
                          <a:latin typeface="Bookman Old Style"/>
                        </a:rPr>
                        <a:t>.,_:</a:t>
                      </a:r>
                      <a:r>
                        <a:rPr lang="id" sz="450" spc="450" baseline="-25000">
                          <a:latin typeface="Bookman Old Style"/>
                        </a:rPr>
                        <a:t>r</a:t>
                      </a:r>
                      <a:r>
                        <a:rPr lang="id" sz="450" spc="450">
                          <a:latin typeface="Bookman Old Style"/>
                        </a:rPr>
                        <a:t>,</a:t>
                      </a:r>
                    </a:p>
                    <a:p>
                      <a:pPr marL="228600" indent="0"/>
                      <a:r>
                        <a:rPr lang="id" sz="1050">
                          <a:latin typeface="Bookman Old Style"/>
                        </a:rPr>
                        <a:t>70,49</a:t>
                      </a:r>
                    </a:p>
                  </a:txBody>
                  <a:tcPr marL="0" marR="0" marT="0" marB="0" anchor="b"/>
                </a:tc>
                <a:tc>
                  <a:txBody>
                    <a:bodyPr/>
                    <a:lstStyle/>
                    <a:p>
                      <a:pPr indent="0" algn="r"/>
                      <a:r>
                        <a:rPr lang="id" sz="1050">
                          <a:latin typeface="Bookman Old Style"/>
                        </a:rPr>
                        <a:t>18.346</a:t>
                      </a:r>
                    </a:p>
                  </a:txBody>
                  <a:tcPr marL="0" marR="0" marT="0" marB="0" anchor="b"/>
                </a:tc>
                <a:tc>
                  <a:txBody>
                    <a:bodyPr/>
                    <a:lstStyle/>
                    <a:p>
                      <a:pPr marR="101600" indent="0" algn="r"/>
                      <a:r>
                        <a:rPr lang="id" sz="1050">
                          <a:latin typeface="Bookman Old Style"/>
                        </a:rPr>
                        <a:t>69,31</a:t>
                      </a:r>
                    </a:p>
                  </a:txBody>
                  <a:tcPr marL="0" marR="0" marT="0" marB="0" anchor="b"/>
                </a:tc>
              </a:tr>
              <a:tr h="309924">
                <a:tc>
                  <a:txBody>
                    <a:bodyPr/>
                    <a:lstStyle/>
                    <a:p>
                      <a:pPr marL="139700" indent="0"/>
                      <a:r>
                        <a:rPr lang="id" sz="1050">
                          <a:latin typeface="Bookman Old Style"/>
                        </a:rPr>
                        <a:t>2</a:t>
                      </a:r>
                    </a:p>
                  </a:txBody>
                  <a:tcPr marL="0" marR="0" marT="0" marB="0" anchor="b"/>
                </a:tc>
                <a:tc>
                  <a:txBody>
                    <a:bodyPr/>
                    <a:lstStyle/>
                    <a:p>
                      <a:pPr indent="0"/>
                      <a:r>
                        <a:rPr lang="id" sz="1050">
                          <a:latin typeface="Bookman Old Style"/>
                        </a:rPr>
                        <a:t>Pangkalan Baru</a:t>
                      </a:r>
                    </a:p>
                  </a:txBody>
                  <a:tcPr marL="0" marR="0" marT="0" marB="0" anchor="b"/>
                </a:tc>
                <a:tc>
                  <a:txBody>
                    <a:bodyPr/>
                    <a:lstStyle/>
                    <a:p>
                      <a:pPr indent="0" algn="r"/>
                      <a:r>
                        <a:rPr lang="id" sz="1050">
                          <a:latin typeface="Bookman Old Style"/>
                        </a:rPr>
                        <a:t>14.035</a:t>
                      </a:r>
                    </a:p>
                  </a:txBody>
                  <a:tcPr marL="0" marR="0" marT="0" marB="0" anchor="b"/>
                </a:tc>
                <a:tc>
                  <a:txBody>
                    <a:bodyPr/>
                    <a:lstStyle/>
                    <a:p>
                      <a:pPr indent="0" algn="r"/>
                      <a:r>
                        <a:rPr lang="id" sz="1050">
                          <a:latin typeface="Bookman Old Style"/>
                        </a:rPr>
                        <a:t>13.470</a:t>
                      </a:r>
                    </a:p>
                  </a:txBody>
                  <a:tcPr marL="0" marR="0" marT="0" marB="0" anchor="b"/>
                </a:tc>
                <a:tc>
                  <a:txBody>
                    <a:bodyPr/>
                    <a:lstStyle/>
                    <a:p>
                      <a:pPr indent="0" algn="r"/>
                      <a:r>
                        <a:rPr lang="id" sz="1050">
                          <a:latin typeface="Bookman Old Style"/>
                        </a:rPr>
                        <a:t>27.505</a:t>
                      </a:r>
                    </a:p>
                  </a:txBody>
                  <a:tcPr marL="0" marR="0" marT="0" marB="0" anchor="b"/>
                </a:tc>
                <a:tc>
                  <a:txBody>
                    <a:bodyPr/>
                    <a:lstStyle/>
                    <a:p>
                      <a:pPr marR="76200" indent="0" algn="ctr"/>
                      <a:r>
                        <a:rPr lang="id" sz="1050">
                          <a:latin typeface="Bookman Old Style"/>
                        </a:rPr>
                        <a:t>9.515</a:t>
                      </a:r>
                    </a:p>
                  </a:txBody>
                  <a:tcPr marL="0" marR="0" marT="0" marB="0" anchor="b"/>
                </a:tc>
                <a:tc>
                  <a:txBody>
                    <a:bodyPr/>
                    <a:lstStyle/>
                    <a:p>
                      <a:pPr indent="0" algn="r"/>
                      <a:r>
                        <a:rPr lang="id" sz="1050">
                          <a:latin typeface="Bookman Old Style"/>
                        </a:rPr>
                        <a:t>67,79</a:t>
                      </a:r>
                    </a:p>
                  </a:txBody>
                  <a:tcPr marL="0" marR="0" marT="0" marB="0" anchor="b"/>
                </a:tc>
                <a:tc>
                  <a:txBody>
                    <a:bodyPr/>
                    <a:lstStyle/>
                    <a:p>
                      <a:pPr marR="88900" indent="0" algn="ctr"/>
                      <a:r>
                        <a:rPr lang="id" sz="1050">
                          <a:latin typeface="Bookman Old Style"/>
                        </a:rPr>
                        <a:t>9.495</a:t>
                      </a:r>
                    </a:p>
                  </a:txBody>
                  <a:tcPr marL="0" marR="0" marT="0" marB="0" anchor="b"/>
                </a:tc>
                <a:tc vMerge="1">
                  <a:txBody>
                    <a:bodyPr/>
                    <a:lstStyle/>
                    <a:p>
                      <a:endParaRPr sz="1200"/>
                    </a:p>
                  </a:txBody>
                  <a:tcPr marL="0" marR="0" marT="0" marB="0"/>
                </a:tc>
                <a:tc>
                  <a:txBody>
                    <a:bodyPr/>
                    <a:lstStyle/>
                    <a:p>
                      <a:pPr indent="0" algn="r"/>
                      <a:r>
                        <a:rPr lang="id" sz="1050">
                          <a:latin typeface="Bookman Old Style"/>
                        </a:rPr>
                        <a:t>19.010</a:t>
                      </a:r>
                    </a:p>
                  </a:txBody>
                  <a:tcPr marL="0" marR="0" marT="0" marB="0" anchor="b"/>
                </a:tc>
                <a:tc>
                  <a:txBody>
                    <a:bodyPr/>
                    <a:lstStyle/>
                    <a:p>
                      <a:pPr marR="101600" indent="0" algn="r"/>
                      <a:r>
                        <a:rPr lang="id" sz="1050">
                          <a:latin typeface="Bookman Old Style"/>
                        </a:rPr>
                        <a:t>69,11</a:t>
                      </a:r>
                    </a:p>
                  </a:txBody>
                  <a:tcPr marL="0" marR="0" marT="0" marB="0" anchor="b"/>
                </a:tc>
              </a:tr>
              <a:tr h="309924">
                <a:tc>
                  <a:txBody>
                    <a:bodyPr/>
                    <a:lstStyle/>
                    <a:p>
                      <a:pPr marL="139700" indent="0"/>
                      <a:r>
                        <a:rPr lang="id" sz="1050">
                          <a:latin typeface="Bookman Old Style"/>
                        </a:rPr>
                        <a:t>3</a:t>
                      </a:r>
                    </a:p>
                  </a:txBody>
                  <a:tcPr marL="0" marR="0" marT="0" marB="0" anchor="b"/>
                </a:tc>
                <a:tc>
                  <a:txBody>
                    <a:bodyPr/>
                    <a:lstStyle/>
                    <a:p>
                      <a:pPr indent="0"/>
                      <a:r>
                        <a:rPr lang="id" sz="1050">
                          <a:latin typeface="Bookman Old Style"/>
                        </a:rPr>
                        <a:t>Sungai Selan</a:t>
                      </a:r>
                    </a:p>
                  </a:txBody>
                  <a:tcPr marL="0" marR="0" marT="0" marB="0" anchor="b"/>
                </a:tc>
                <a:tc>
                  <a:txBody>
                    <a:bodyPr/>
                    <a:lstStyle/>
                    <a:p>
                      <a:pPr indent="0" algn="r"/>
                      <a:r>
                        <a:rPr lang="id" sz="1050">
                          <a:latin typeface="Bookman Old Style"/>
                        </a:rPr>
                        <a:t>11.505</a:t>
                      </a:r>
                    </a:p>
                  </a:txBody>
                  <a:tcPr marL="0" marR="0" marT="0" marB="0" anchor="b"/>
                </a:tc>
                <a:tc>
                  <a:txBody>
                    <a:bodyPr/>
                    <a:lstStyle/>
                    <a:p>
                      <a:pPr indent="0" algn="r"/>
                      <a:r>
                        <a:rPr lang="id" sz="1050">
                          <a:latin typeface="Bookman Old Style"/>
                        </a:rPr>
                        <a:t>10.322</a:t>
                      </a:r>
                    </a:p>
                  </a:txBody>
                  <a:tcPr marL="0" marR="0" marT="0" marB="0" anchor="b"/>
                </a:tc>
                <a:tc>
                  <a:txBody>
                    <a:bodyPr/>
                    <a:lstStyle/>
                    <a:p>
                      <a:pPr indent="0" algn="r"/>
                      <a:r>
                        <a:rPr lang="id" sz="1050">
                          <a:latin typeface="Bookman Old Style"/>
                        </a:rPr>
                        <a:t>21.827</a:t>
                      </a:r>
                    </a:p>
                  </a:txBody>
                  <a:tcPr marL="0" marR="0" marT="0" marB="0" anchor="b"/>
                </a:tc>
                <a:tc>
                  <a:txBody>
                    <a:bodyPr/>
                    <a:lstStyle/>
                    <a:p>
                      <a:pPr marR="76200" indent="0" algn="ctr"/>
                      <a:r>
                        <a:rPr lang="id" sz="1050">
                          <a:latin typeface="Bookman Old Style"/>
                        </a:rPr>
                        <a:t>8.806</a:t>
                      </a:r>
                    </a:p>
                  </a:txBody>
                  <a:tcPr marL="0" marR="0" marT="0" marB="0" anchor="b"/>
                </a:tc>
                <a:tc>
                  <a:txBody>
                    <a:bodyPr/>
                    <a:lstStyle/>
                    <a:p>
                      <a:pPr indent="0" algn="r"/>
                      <a:r>
                        <a:rPr lang="id" sz="1050">
                          <a:latin typeface="Bookman Old Style"/>
                        </a:rPr>
                        <a:t>76,54</a:t>
                      </a:r>
                    </a:p>
                  </a:txBody>
                  <a:tcPr marL="0" marR="0" marT="0" marB="0" anchor="b"/>
                </a:tc>
                <a:tc>
                  <a:txBody>
                    <a:bodyPr/>
                    <a:lstStyle/>
                    <a:p>
                      <a:pPr marR="88900" indent="0" algn="ctr"/>
                      <a:r>
                        <a:rPr lang="id" sz="1050">
                          <a:latin typeface="Bookman Old Style"/>
                        </a:rPr>
                        <a:t>8.134</a:t>
                      </a:r>
                    </a:p>
                  </a:txBody>
                  <a:tcPr marL="0" marR="0" marT="0" marB="0" anchor="b"/>
                </a:tc>
                <a:tc>
                  <a:txBody>
                    <a:bodyPr/>
                    <a:lstStyle/>
                    <a:p>
                      <a:pPr marL="228600" indent="0"/>
                      <a:r>
                        <a:rPr lang="id" sz="1050">
                          <a:latin typeface="Bookman Old Style"/>
                        </a:rPr>
                        <a:t>78,80</a:t>
                      </a:r>
                    </a:p>
                  </a:txBody>
                  <a:tcPr marL="0" marR="0" marT="0" marB="0" anchor="b"/>
                </a:tc>
                <a:tc>
                  <a:txBody>
                    <a:bodyPr/>
                    <a:lstStyle/>
                    <a:p>
                      <a:pPr marR="88900" indent="0" algn="ctr"/>
                      <a:r>
                        <a:rPr lang="id" sz="1050">
                          <a:latin typeface="Bookman Old Style"/>
                        </a:rPr>
                        <a:t>16.940</a:t>
                      </a:r>
                    </a:p>
                  </a:txBody>
                  <a:tcPr marL="0" marR="0" marT="0" marB="0" anchor="b"/>
                </a:tc>
                <a:tc>
                  <a:txBody>
                    <a:bodyPr/>
                    <a:lstStyle/>
                    <a:p>
                      <a:pPr marR="101600" indent="0" algn="r"/>
                      <a:r>
                        <a:rPr lang="id" sz="1050">
                          <a:latin typeface="Bookman Old Style"/>
                        </a:rPr>
                        <a:t>77,61</a:t>
                      </a:r>
                    </a:p>
                  </a:txBody>
                  <a:tcPr marL="0" marR="0" marT="0" marB="0" anchor="b"/>
                </a:tc>
              </a:tr>
              <a:tr h="313703">
                <a:tc>
                  <a:txBody>
                    <a:bodyPr/>
                    <a:lstStyle/>
                    <a:p>
                      <a:pPr marL="139700" indent="0"/>
                      <a:r>
                        <a:rPr lang="id" sz="1050">
                          <a:latin typeface="Bookman Old Style"/>
                        </a:rPr>
                        <a:t>4</a:t>
                      </a:r>
                    </a:p>
                  </a:txBody>
                  <a:tcPr marL="0" marR="0" marT="0" marB="0" anchor="b"/>
                </a:tc>
                <a:tc>
                  <a:txBody>
                    <a:bodyPr/>
                    <a:lstStyle/>
                    <a:p>
                      <a:pPr indent="0"/>
                      <a:r>
                        <a:rPr lang="id" sz="1050">
                          <a:latin typeface="Bookman Old Style"/>
                        </a:rPr>
                        <a:t>Simpang Katis</a:t>
                      </a:r>
                    </a:p>
                  </a:txBody>
                  <a:tcPr marL="0" marR="0" marT="0" marB="0" anchor="b"/>
                </a:tc>
                <a:tc>
                  <a:txBody>
                    <a:bodyPr/>
                    <a:lstStyle/>
                    <a:p>
                      <a:pPr indent="0" algn="r"/>
                      <a:r>
                        <a:rPr lang="id" sz="1050">
                          <a:latin typeface="Bookman Old Style"/>
                        </a:rPr>
                        <a:t>8.579</a:t>
                      </a:r>
                    </a:p>
                  </a:txBody>
                  <a:tcPr marL="0" marR="0" marT="0" marB="0" anchor="b"/>
                </a:tc>
                <a:tc>
                  <a:txBody>
                    <a:bodyPr/>
                    <a:lstStyle/>
                    <a:p>
                      <a:pPr indent="0" algn="r"/>
                      <a:r>
                        <a:rPr lang="id" sz="1050">
                          <a:latin typeface="Bookman Old Style"/>
                        </a:rPr>
                        <a:t>8.023</a:t>
                      </a:r>
                    </a:p>
                  </a:txBody>
                  <a:tcPr marL="0" marR="0" marT="0" marB="0" anchor="b"/>
                </a:tc>
                <a:tc>
                  <a:txBody>
                    <a:bodyPr/>
                    <a:lstStyle/>
                    <a:p>
                      <a:pPr indent="0" algn="r"/>
                      <a:r>
                        <a:rPr lang="id" sz="1050">
                          <a:latin typeface="Bookman Old Style"/>
                        </a:rPr>
                        <a:t>16,602</a:t>
                      </a:r>
                    </a:p>
                  </a:txBody>
                  <a:tcPr marL="0" marR="0" marT="0" marB="0" anchor="b"/>
                </a:tc>
                <a:tc>
                  <a:txBody>
                    <a:bodyPr/>
                    <a:lstStyle/>
                    <a:p>
                      <a:pPr marR="76200" indent="0" algn="ctr"/>
                      <a:r>
                        <a:rPr lang="id" sz="1050">
                          <a:latin typeface="Bookman Old Style"/>
                        </a:rPr>
                        <a:t>6.331</a:t>
                      </a:r>
                    </a:p>
                  </a:txBody>
                  <a:tcPr marL="0" marR="0" marT="0" marB="0" anchor="b"/>
                </a:tc>
                <a:tc>
                  <a:txBody>
                    <a:bodyPr/>
                    <a:lstStyle/>
                    <a:p>
                      <a:pPr indent="0" algn="r"/>
                      <a:r>
                        <a:rPr lang="id" sz="1050">
                          <a:latin typeface="Bookman Old Style"/>
                        </a:rPr>
                        <a:t>73,80</a:t>
                      </a:r>
                    </a:p>
                  </a:txBody>
                  <a:tcPr marL="0" marR="0" marT="0" marB="0" anchor="b"/>
                </a:tc>
                <a:tc>
                  <a:txBody>
                    <a:bodyPr/>
                    <a:lstStyle/>
                    <a:p>
                      <a:pPr marR="88900" indent="0" algn="ctr"/>
                      <a:r>
                        <a:rPr lang="id" sz="1050">
                          <a:latin typeface="Bookman Old Style"/>
                        </a:rPr>
                        <a:t>6.073</a:t>
                      </a:r>
                    </a:p>
                  </a:txBody>
                  <a:tcPr marL="0" marR="0" marT="0" marB="0" anchor="b"/>
                </a:tc>
                <a:tc rowSpan="2">
                  <a:txBody>
                    <a:bodyPr/>
                    <a:lstStyle/>
                    <a:p>
                      <a:pPr indent="0" algn="r">
                        <a:spcAft>
                          <a:spcPts val="630"/>
                        </a:spcAft>
                      </a:pPr>
                      <a:r>
                        <a:rPr lang="id" sz="1050">
                          <a:latin typeface="Bookman Old Style"/>
                        </a:rPr>
                        <a:t>75,69</a:t>
                      </a:r>
                    </a:p>
                    <a:p>
                      <a:pPr indent="0" algn="r"/>
                      <a:r>
                        <a:rPr lang="id" sz="1050">
                          <a:latin typeface="Bookman Old Style"/>
                        </a:rPr>
                        <a:t>80,01</a:t>
                      </a:r>
                    </a:p>
                  </a:txBody>
                  <a:tcPr marL="0" marR="0" marT="0" marB="0" anchor="b"/>
                </a:tc>
                <a:tc>
                  <a:txBody>
                    <a:bodyPr/>
                    <a:lstStyle/>
                    <a:p>
                      <a:pPr indent="0" algn="r"/>
                      <a:r>
                        <a:rPr lang="id" sz="1050">
                          <a:latin typeface="Bookman Old Style"/>
                        </a:rPr>
                        <a:t>12.404</a:t>
                      </a:r>
                    </a:p>
                  </a:txBody>
                  <a:tcPr marL="0" marR="0" marT="0" marB="0" anchor="b"/>
                </a:tc>
                <a:tc>
                  <a:txBody>
                    <a:bodyPr/>
                    <a:lstStyle/>
                    <a:p>
                      <a:pPr marR="101600" indent="0" algn="r"/>
                      <a:r>
                        <a:rPr lang="id" sz="1050">
                          <a:latin typeface="Bookman Old Style"/>
                        </a:rPr>
                        <a:t>74,71</a:t>
                      </a:r>
                    </a:p>
                  </a:txBody>
                  <a:tcPr marL="0" marR="0" marT="0" marB="0" anchor="b"/>
                </a:tc>
              </a:tr>
              <a:tr h="309924">
                <a:tc>
                  <a:txBody>
                    <a:bodyPr/>
                    <a:lstStyle/>
                    <a:p>
                      <a:pPr marL="139700" indent="0"/>
                      <a:r>
                        <a:rPr lang="id" sz="1050">
                          <a:latin typeface="Bookman Old Style"/>
                        </a:rPr>
                        <a:t>5</a:t>
                      </a:r>
                    </a:p>
                  </a:txBody>
                  <a:tcPr marL="0" marR="0" marT="0" marB="0" anchor="b"/>
                </a:tc>
                <a:tc>
                  <a:txBody>
                    <a:bodyPr/>
                    <a:lstStyle/>
                    <a:p>
                      <a:pPr indent="0"/>
                      <a:r>
                        <a:rPr lang="id" sz="1050">
                          <a:latin typeface="Bookman Old Style"/>
                        </a:rPr>
                        <a:t>Namang</a:t>
                      </a:r>
                    </a:p>
                  </a:txBody>
                  <a:tcPr marL="0" marR="0" marT="0" marB="0" anchor="b"/>
                </a:tc>
                <a:tc>
                  <a:txBody>
                    <a:bodyPr/>
                    <a:lstStyle/>
                    <a:p>
                      <a:pPr indent="0" algn="r"/>
                      <a:r>
                        <a:rPr lang="id" sz="1050">
                          <a:latin typeface="Bookman Old Style"/>
                        </a:rPr>
                        <a:t>5.593</a:t>
                      </a:r>
                    </a:p>
                  </a:txBody>
                  <a:tcPr marL="0" marR="0" marT="0" marB="0" anchor="b"/>
                </a:tc>
                <a:tc>
                  <a:txBody>
                    <a:bodyPr/>
                    <a:lstStyle/>
                    <a:p>
                      <a:pPr indent="0" algn="r"/>
                      <a:r>
                        <a:rPr lang="id" sz="1050">
                          <a:latin typeface="Bookman Old Style"/>
                        </a:rPr>
                        <a:t>5.177</a:t>
                      </a:r>
                    </a:p>
                  </a:txBody>
                  <a:tcPr marL="0" marR="0" marT="0" marB="0" anchor="b"/>
                </a:tc>
                <a:tc>
                  <a:txBody>
                    <a:bodyPr/>
                    <a:lstStyle/>
                    <a:p>
                      <a:pPr indent="0" algn="r"/>
                      <a:r>
                        <a:rPr lang="id" sz="1050">
                          <a:latin typeface="Bookman Old Style"/>
                        </a:rPr>
                        <a:t>10.770</a:t>
                      </a:r>
                    </a:p>
                  </a:txBody>
                  <a:tcPr marL="0" marR="0" marT="0" marB="0" anchor="b"/>
                </a:tc>
                <a:tc>
                  <a:txBody>
                    <a:bodyPr/>
                    <a:lstStyle/>
                    <a:p>
                      <a:pPr marR="76200" indent="0" algn="ctr"/>
                      <a:r>
                        <a:rPr lang="id" sz="1050">
                          <a:latin typeface="Bookman Old Style"/>
                        </a:rPr>
                        <a:t>4.285</a:t>
                      </a:r>
                    </a:p>
                  </a:txBody>
                  <a:tcPr marL="0" marR="0" marT="0" marB="0" anchor="b"/>
                </a:tc>
                <a:tc>
                  <a:txBody>
                    <a:bodyPr/>
                    <a:lstStyle/>
                    <a:p>
                      <a:pPr indent="0" algn="r"/>
                      <a:r>
                        <a:rPr lang="id" sz="1050">
                          <a:latin typeface="Bookman Old Style"/>
                        </a:rPr>
                        <a:t>76,61</a:t>
                      </a:r>
                    </a:p>
                  </a:txBody>
                  <a:tcPr marL="0" marR="0" marT="0" marB="0" anchor="b"/>
                </a:tc>
                <a:tc>
                  <a:txBody>
                    <a:bodyPr/>
                    <a:lstStyle/>
                    <a:p>
                      <a:pPr marR="88900" indent="0" algn="ctr"/>
                      <a:r>
                        <a:rPr lang="id" sz="1050">
                          <a:latin typeface="Bookman Old Style"/>
                        </a:rPr>
                        <a:t>4.142</a:t>
                      </a:r>
                    </a:p>
                  </a:txBody>
                  <a:tcPr marL="0" marR="0" marT="0" marB="0" anchor="b"/>
                </a:tc>
                <a:tc vMerge="1">
                  <a:txBody>
                    <a:bodyPr/>
                    <a:lstStyle/>
                    <a:p>
                      <a:endParaRPr sz="1200"/>
                    </a:p>
                  </a:txBody>
                  <a:tcPr marL="0" marR="0" marT="0" marB="0"/>
                </a:tc>
                <a:tc>
                  <a:txBody>
                    <a:bodyPr/>
                    <a:lstStyle/>
                    <a:p>
                      <a:pPr marR="88900" indent="0" algn="ctr"/>
                      <a:r>
                        <a:rPr lang="id" sz="1050">
                          <a:latin typeface="Bookman Old Style"/>
                        </a:rPr>
                        <a:t>8.427</a:t>
                      </a:r>
                    </a:p>
                  </a:txBody>
                  <a:tcPr marL="0" marR="0" marT="0" marB="0" anchor="b"/>
                </a:tc>
                <a:tc>
                  <a:txBody>
                    <a:bodyPr/>
                    <a:lstStyle/>
                    <a:p>
                      <a:pPr marR="101600" indent="0" algn="r"/>
                      <a:r>
                        <a:rPr lang="id" sz="1050">
                          <a:latin typeface="Bookman Old Style"/>
                        </a:rPr>
                        <a:t>78,25</a:t>
                      </a:r>
                    </a:p>
                  </a:txBody>
                  <a:tcPr marL="0" marR="0" marT="0" marB="0" anchor="b"/>
                </a:tc>
              </a:tr>
              <a:tr h="309924">
                <a:tc>
                  <a:txBody>
                    <a:bodyPr/>
                    <a:lstStyle/>
                    <a:p>
                      <a:pPr marL="139700" indent="0"/>
                      <a:r>
                        <a:rPr lang="id" sz="1050">
                          <a:latin typeface="Bookman Old Style"/>
                        </a:rPr>
                        <a:t>6</a:t>
                      </a:r>
                    </a:p>
                  </a:txBody>
                  <a:tcPr marL="0" marR="0" marT="0" marB="0" anchor="b"/>
                </a:tc>
                <a:tc>
                  <a:txBody>
                    <a:bodyPr/>
                    <a:lstStyle/>
                    <a:p>
                      <a:pPr indent="0"/>
                      <a:r>
                        <a:rPr lang="id" sz="1050">
                          <a:latin typeface="Bookman Old Style"/>
                        </a:rPr>
                        <a:t>Lubuk Besar</a:t>
                      </a:r>
                    </a:p>
                  </a:txBody>
                  <a:tcPr marL="0" marR="0" marT="0" marB="0" anchor="b"/>
                </a:tc>
                <a:tc>
                  <a:txBody>
                    <a:bodyPr/>
                    <a:lstStyle/>
                    <a:p>
                      <a:pPr indent="0" algn="r"/>
                      <a:r>
                        <a:rPr lang="id" sz="1050">
                          <a:latin typeface="Bookman Old Style"/>
                        </a:rPr>
                        <a:t>9.909</a:t>
                      </a:r>
                    </a:p>
                  </a:txBody>
                  <a:tcPr marL="0" marR="0" marT="0" marB="0" anchor="b"/>
                </a:tc>
                <a:tc>
                  <a:txBody>
                    <a:bodyPr/>
                    <a:lstStyle/>
                    <a:p>
                      <a:pPr indent="0" algn="r"/>
                      <a:r>
                        <a:rPr lang="id" sz="1050">
                          <a:latin typeface="Bookman Old Style"/>
                        </a:rPr>
                        <a:t>8.752</a:t>
                      </a:r>
                    </a:p>
                  </a:txBody>
                  <a:tcPr marL="0" marR="0" marT="0" marB="0" anchor="b"/>
                </a:tc>
                <a:tc>
                  <a:txBody>
                    <a:bodyPr/>
                    <a:lstStyle/>
                    <a:p>
                      <a:pPr indent="0" algn="r"/>
                      <a:r>
                        <a:rPr lang="id" sz="1050">
                          <a:latin typeface="Bookman Old Style"/>
                        </a:rPr>
                        <a:t>18.661</a:t>
                      </a:r>
                    </a:p>
                  </a:txBody>
                  <a:tcPr marL="0" marR="0" marT="0" marB="0" anchor="b"/>
                </a:tc>
                <a:tc>
                  <a:txBody>
                    <a:bodyPr/>
                    <a:lstStyle/>
                    <a:p>
                      <a:pPr marR="76200" indent="0" algn="ctr"/>
                      <a:r>
                        <a:rPr lang="id" sz="1050">
                          <a:latin typeface="Bookman Old Style"/>
                        </a:rPr>
                        <a:t>6.680</a:t>
                      </a:r>
                    </a:p>
                  </a:txBody>
                  <a:tcPr marL="0" marR="0" marT="0" marB="0" anchor="b"/>
                </a:tc>
                <a:tc>
                  <a:txBody>
                    <a:bodyPr/>
                    <a:lstStyle/>
                    <a:p>
                      <a:pPr indent="0" algn="r"/>
                      <a:r>
                        <a:rPr lang="id" sz="1050">
                          <a:latin typeface="Bookman Old Style"/>
                        </a:rPr>
                        <a:t>67,41</a:t>
                      </a:r>
                    </a:p>
                  </a:txBody>
                  <a:tcPr marL="0" marR="0" marT="0" marB="0" anchor="b"/>
                </a:tc>
                <a:tc>
                  <a:txBody>
                    <a:bodyPr/>
                    <a:lstStyle/>
                    <a:p>
                      <a:pPr marR="88900" indent="0" algn="ctr"/>
                      <a:r>
                        <a:rPr lang="id" sz="1050">
                          <a:latin typeface="Bookman Old Style"/>
                        </a:rPr>
                        <a:t>6.299</a:t>
                      </a:r>
                    </a:p>
                  </a:txBody>
                  <a:tcPr marL="0" marR="0" marT="0" marB="0" anchor="b"/>
                </a:tc>
                <a:tc>
                  <a:txBody>
                    <a:bodyPr/>
                    <a:lstStyle/>
                    <a:p>
                      <a:pPr marL="228600" indent="0"/>
                      <a:r>
                        <a:rPr lang="id" sz="1050">
                          <a:latin typeface="Bookman Old Style"/>
                        </a:rPr>
                        <a:t>71,97</a:t>
                      </a:r>
                    </a:p>
                  </a:txBody>
                  <a:tcPr marL="0" marR="0" marT="0" marB="0" anchor="b"/>
                </a:tc>
                <a:tc>
                  <a:txBody>
                    <a:bodyPr/>
                    <a:lstStyle/>
                    <a:p>
                      <a:pPr indent="0" algn="r"/>
                      <a:r>
                        <a:rPr lang="id" sz="1050">
                          <a:latin typeface="Bookman Old Style"/>
                        </a:rPr>
                        <a:t>12.979</a:t>
                      </a:r>
                    </a:p>
                  </a:txBody>
                  <a:tcPr marL="0" marR="0" marT="0" marB="0" anchor="b"/>
                </a:tc>
                <a:tc>
                  <a:txBody>
                    <a:bodyPr/>
                    <a:lstStyle/>
                    <a:p>
                      <a:pPr marR="101600" indent="0" algn="r"/>
                      <a:r>
                        <a:rPr lang="id" sz="1050">
                          <a:latin typeface="Bookman Old Style"/>
                        </a:rPr>
                        <a:t>69,55</a:t>
                      </a:r>
                    </a:p>
                  </a:txBody>
                  <a:tcPr marL="0" marR="0" marT="0" marB="0" anchor="b"/>
                </a:tc>
              </a:tr>
              <a:tr h="328821">
                <a:tc gridSpan="2">
                  <a:txBody>
                    <a:bodyPr/>
                    <a:lstStyle/>
                    <a:p>
                      <a:pPr indent="0" algn="ctr"/>
                      <a:r>
                        <a:rPr lang="id" sz="1050">
                          <a:latin typeface="Bookman Old Style"/>
                        </a:rPr>
                        <a:t>JUMLAH</a:t>
                      </a:r>
                    </a:p>
                  </a:txBody>
                  <a:tcPr marL="0" marR="0" marT="0" marB="0" anchor="b"/>
                </a:tc>
                <a:tc hMerge="1">
                  <a:txBody>
                    <a:bodyPr/>
                    <a:lstStyle/>
                    <a:p>
                      <a:endParaRPr sz="1300"/>
                    </a:p>
                  </a:txBody>
                  <a:tcPr marL="0" marR="0" marT="0" marB="0"/>
                </a:tc>
                <a:tc>
                  <a:txBody>
                    <a:bodyPr/>
                    <a:lstStyle/>
                    <a:p>
                      <a:pPr indent="0" algn="r"/>
                      <a:r>
                        <a:rPr lang="id" sz="1050">
                          <a:latin typeface="Bookman Old Style"/>
                        </a:rPr>
                        <a:t>63,334</a:t>
                      </a:r>
                    </a:p>
                  </a:txBody>
                  <a:tcPr marL="0" marR="0" marT="0" marB="0" anchor="b"/>
                </a:tc>
                <a:tc>
                  <a:txBody>
                    <a:bodyPr/>
                    <a:lstStyle/>
                    <a:p>
                      <a:pPr indent="0" algn="r"/>
                      <a:r>
                        <a:rPr lang="id" sz="1050">
                          <a:latin typeface="Bookman Old Style"/>
                        </a:rPr>
                        <a:t>58.499</a:t>
                      </a:r>
                    </a:p>
                  </a:txBody>
                  <a:tcPr marL="0" marR="0" marT="0" marB="0" anchor="b"/>
                </a:tc>
                <a:tc>
                  <a:txBody>
                    <a:bodyPr/>
                    <a:lstStyle/>
                    <a:p>
                      <a:pPr indent="0" algn="r"/>
                      <a:r>
                        <a:rPr lang="id" sz="1050">
                          <a:latin typeface="Bookman Old Style"/>
                        </a:rPr>
                        <a:t>121.833</a:t>
                      </a:r>
                    </a:p>
                  </a:txBody>
                  <a:tcPr marL="0" marR="0" marT="0" marB="0" anchor="b"/>
                </a:tc>
                <a:tc>
                  <a:txBody>
                    <a:bodyPr/>
                    <a:lstStyle/>
                    <a:p>
                      <a:pPr marL="152400" indent="0"/>
                      <a:r>
                        <a:rPr lang="id" sz="1050">
                          <a:latin typeface="Bookman Old Style"/>
                        </a:rPr>
                        <a:t>44.820</a:t>
                      </a:r>
                    </a:p>
                  </a:txBody>
                  <a:tcPr marL="0" marR="0" marT="0" marB="0" anchor="b"/>
                </a:tc>
                <a:tc>
                  <a:txBody>
                    <a:bodyPr/>
                    <a:lstStyle/>
                    <a:p>
                      <a:pPr indent="0" algn="r"/>
                      <a:r>
                        <a:rPr lang="id" sz="1050">
                          <a:latin typeface="Bookman Old Style"/>
                        </a:rPr>
                        <a:t>70,77</a:t>
                      </a:r>
                    </a:p>
                  </a:txBody>
                  <a:tcPr marL="0" marR="0" marT="0" marB="0" anchor="b"/>
                </a:tc>
                <a:tc>
                  <a:txBody>
                    <a:bodyPr/>
                    <a:lstStyle/>
                    <a:p>
                      <a:pPr marL="165100" indent="0"/>
                      <a:r>
                        <a:rPr lang="id" sz="1050" dirty="0">
                          <a:latin typeface="Bookman Old Style"/>
                        </a:rPr>
                        <a:t>43.286</a:t>
                      </a:r>
                    </a:p>
                  </a:txBody>
                  <a:tcPr marL="0" marR="0" marT="0" marB="0" anchor="b"/>
                </a:tc>
                <a:tc>
                  <a:txBody>
                    <a:bodyPr/>
                    <a:lstStyle/>
                    <a:p>
                      <a:pPr indent="0" algn="r"/>
                      <a:r>
                        <a:rPr lang="id" sz="1050">
                          <a:latin typeface="Bookman Old Style"/>
                        </a:rPr>
                        <a:t>73,99</a:t>
                      </a:r>
                    </a:p>
                  </a:txBody>
                  <a:tcPr marL="0" marR="0" marT="0" marB="0" anchor="b"/>
                </a:tc>
                <a:tc>
                  <a:txBody>
                    <a:bodyPr/>
                    <a:lstStyle/>
                    <a:p>
                      <a:pPr indent="0" algn="r"/>
                      <a:r>
                        <a:rPr lang="id" sz="1050">
                          <a:latin typeface="Bookman Old Style"/>
                        </a:rPr>
                        <a:t>88.106</a:t>
                      </a:r>
                    </a:p>
                  </a:txBody>
                  <a:tcPr marL="0" marR="0" marT="0" marB="0" anchor="b"/>
                </a:tc>
                <a:tc>
                  <a:txBody>
                    <a:bodyPr/>
                    <a:lstStyle/>
                    <a:p>
                      <a:pPr marR="101600" indent="0" algn="r"/>
                      <a:r>
                        <a:rPr lang="id" sz="1050" dirty="0">
                          <a:latin typeface="Bookman Old Style"/>
                        </a:rPr>
                        <a:t>72,32</a:t>
                      </a:r>
                    </a:p>
                  </a:txBody>
                  <a:tcPr marL="0" marR="0" marT="0" marB="0" anchor="b"/>
                </a:tc>
              </a:tr>
            </a:tbl>
          </a:graphicData>
        </a:graphic>
      </p:graphicFrame>
      <p:sp>
        <p:nvSpPr>
          <p:cNvPr id="5" name="Rectangle 4"/>
          <p:cNvSpPr/>
          <p:nvPr/>
        </p:nvSpPr>
        <p:spPr>
          <a:xfrm>
            <a:off x="7229856" y="5151120"/>
            <a:ext cx="1655064" cy="649224"/>
          </a:xfrm>
          <a:prstGeom prst="rect">
            <a:avLst/>
          </a:prstGeom>
        </p:spPr>
        <p:txBody>
          <a:bodyPr lIns="0" tIns="0" rIns="0" bIns="0">
            <a:noAutofit/>
          </a:bodyPr>
          <a:lstStyle/>
          <a:p>
            <a:pPr indent="0" algn="ctr">
              <a:lnSpc>
                <a:spcPts val="1344"/>
              </a:lnSpc>
            </a:pPr>
            <a:r>
              <a:rPr lang="id" sz="950">
                <a:latin typeface="Bookman Old Style"/>
              </a:rPr>
              <a:t>Koba, Desember 2014 Komisi Pemilihan Umum Kabupaten Bangka Tengah Ketua,</a:t>
            </a:r>
          </a:p>
        </p:txBody>
      </p:sp>
      <p:sp>
        <p:nvSpPr>
          <p:cNvPr id="6" name="Rectangle 5"/>
          <p:cNvSpPr/>
          <p:nvPr/>
        </p:nvSpPr>
        <p:spPr>
          <a:xfrm>
            <a:off x="7229856" y="6035040"/>
            <a:ext cx="1655064" cy="112776"/>
          </a:xfrm>
          <a:prstGeom prst="rect">
            <a:avLst/>
          </a:prstGeom>
        </p:spPr>
        <p:txBody>
          <a:bodyPr wrap="none" lIns="0" tIns="0" rIns="0" bIns="0">
            <a:noAutofit/>
          </a:bodyPr>
          <a:lstStyle/>
          <a:p>
            <a:pPr marL="731012" indent="0">
              <a:spcBef>
                <a:spcPts val="1050"/>
              </a:spcBef>
            </a:pPr>
            <a:r>
              <a:rPr lang="id" sz="950">
                <a:latin typeface="Bookman Old Style"/>
              </a:rPr>
              <a:t>Ttd</a:t>
            </a:r>
          </a:p>
        </p:txBody>
      </p:sp>
      <p:sp>
        <p:nvSpPr>
          <p:cNvPr id="7" name="Rectangle 6"/>
          <p:cNvSpPr/>
          <p:nvPr/>
        </p:nvSpPr>
        <p:spPr>
          <a:xfrm>
            <a:off x="7315200" y="6358128"/>
            <a:ext cx="1481328" cy="149352"/>
          </a:xfrm>
          <a:prstGeom prst="rect">
            <a:avLst/>
          </a:prstGeom>
        </p:spPr>
        <p:txBody>
          <a:bodyPr wrap="none" lIns="0" tIns="0" rIns="0" bIns="0">
            <a:noAutofit/>
          </a:bodyPr>
          <a:lstStyle/>
          <a:p>
            <a:pPr indent="0"/>
            <a:r>
              <a:rPr lang="id" sz="900" b="1">
                <a:latin typeface="Bookman Old Style"/>
              </a:rPr>
              <a:t>SURYANSYAH, HS.A.Md</a:t>
            </a:r>
          </a:p>
        </p:txBody>
      </p:sp>
    </p:spTree>
    <p:extLst>
      <p:ext uri="{BB962C8B-B14F-4D97-AF65-F5344CB8AC3E}">
        <p14:creationId xmlns:p14="http://schemas.microsoft.com/office/powerpoint/2010/main" val="482869940"/>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88640"/>
            <a:ext cx="7769352" cy="914400"/>
          </a:xfrm>
          <a:prstGeom prst="rect">
            <a:avLst/>
          </a:prstGeom>
        </p:spPr>
        <p:txBody>
          <a:bodyPr lIns="0" tIns="0" rIns="0" bIns="0">
            <a:noAutofit/>
          </a:bodyPr>
          <a:lstStyle/>
          <a:p>
            <a:pPr indent="0" algn="ctr">
              <a:lnSpc>
                <a:spcPts val="1896"/>
              </a:lnSpc>
            </a:pPr>
            <a:r>
              <a:rPr lang="id" sz="1400" dirty="0">
                <a:latin typeface="Bookman Old Style"/>
              </a:rPr>
              <a:t>REKAPITULASI TINGKAT PARTISIPASI MASYARAKAT DALAM PEMILIHAN BUPATI DAN WAKIL BUPATI BANGKA TENGAH TAHUN 2015</a:t>
            </a:r>
          </a:p>
          <a:p>
            <a:pPr indent="0" algn="ctr">
              <a:lnSpc>
                <a:spcPts val="1896"/>
              </a:lnSpc>
            </a:pPr>
            <a:r>
              <a:rPr lang="id" sz="1400" dirty="0">
                <a:latin typeface="Bookman Old Style"/>
              </a:rPr>
              <a:t>PROVINSI KEPULAUAN BANGKA BELITUNG KABUPATEN BANGKA TENGAH</a:t>
            </a:r>
          </a:p>
        </p:txBody>
      </p:sp>
      <p:graphicFrame>
        <p:nvGraphicFramePr>
          <p:cNvPr id="4" name="Table 3"/>
          <p:cNvGraphicFramePr>
            <a:graphicFrameLocks noGrp="1"/>
          </p:cNvGraphicFramePr>
          <p:nvPr>
            <p:extLst>
              <p:ext uri="{D42A27DB-BD31-4B8C-83A1-F6EECF244321}">
                <p14:modId xmlns:p14="http://schemas.microsoft.com/office/powerpoint/2010/main" val="903559691"/>
              </p:ext>
            </p:extLst>
          </p:nvPr>
        </p:nvGraphicFramePr>
        <p:xfrm>
          <a:off x="179511" y="1340783"/>
          <a:ext cx="8683369" cy="3620617"/>
        </p:xfrm>
        <a:graphic>
          <a:graphicData uri="http://schemas.openxmlformats.org/drawingml/2006/table">
            <a:tbl>
              <a:tblPr/>
              <a:tblGrid>
                <a:gridCol w="331331"/>
                <a:gridCol w="1315946"/>
                <a:gridCol w="884591"/>
                <a:gridCol w="784566"/>
                <a:gridCol w="912723"/>
                <a:gridCol w="731428"/>
                <a:gridCol w="672039"/>
                <a:gridCol w="740806"/>
                <a:gridCol w="703297"/>
                <a:gridCol w="759560"/>
                <a:gridCol w="847082"/>
              </a:tblGrid>
              <a:tr h="280910">
                <a:tc>
                  <a:txBody>
                    <a:bodyPr/>
                    <a:lstStyle/>
                    <a:p>
                      <a:endParaRPr sz="1100"/>
                    </a:p>
                  </a:txBody>
                  <a:tcPr marL="0" marR="0" marT="0" marB="0"/>
                </a:tc>
                <a:tc>
                  <a:txBody>
                    <a:bodyPr/>
                    <a:lstStyle/>
                    <a:p>
                      <a:endParaRPr sz="1100"/>
                    </a:p>
                  </a:txBody>
                  <a:tcPr marL="0" marR="0" marT="0" marB="0"/>
                </a:tc>
                <a:tc gridSpan="9">
                  <a:txBody>
                    <a:bodyPr/>
                    <a:lstStyle/>
                    <a:p>
                      <a:pPr indent="0" algn="ctr"/>
                      <a:r>
                        <a:rPr lang="id" sz="850" b="1">
                          <a:latin typeface="Bookman Old Style"/>
                        </a:rPr>
                        <a:t>Tingkat Partisipasi</a:t>
                      </a:r>
                    </a:p>
                  </a:txBody>
                  <a:tcPr marL="0" marR="0" marT="0" marB="0" anchor="b"/>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c hMerge="1">
                  <a:txBody>
                    <a:bodyPr/>
                    <a:lstStyle/>
                    <a:p>
                      <a:endParaRPr sz="1100"/>
                    </a:p>
                  </a:txBody>
                  <a:tcPr marL="0" marR="0" marT="0" marB="0"/>
                </a:tc>
              </a:tr>
              <a:tr h="269205">
                <a:tc>
                  <a:txBody>
                    <a:bodyPr/>
                    <a:lstStyle/>
                    <a:p>
                      <a:endParaRPr sz="1000"/>
                    </a:p>
                  </a:txBody>
                  <a:tcPr marL="0" marR="0" marT="0" marB="0"/>
                </a:tc>
                <a:tc>
                  <a:txBody>
                    <a:bodyPr/>
                    <a:lstStyle/>
                    <a:p>
                      <a:endParaRPr sz="1000"/>
                    </a:p>
                  </a:txBody>
                  <a:tcPr marL="0" marR="0" marT="0" marB="0"/>
                </a:tc>
                <a:tc gridSpan="3">
                  <a:txBody>
                    <a:bodyPr/>
                    <a:lstStyle/>
                    <a:p>
                      <a:pPr indent="0" algn="ctr"/>
                      <a:r>
                        <a:rPr lang="id" sz="750" b="1">
                          <a:latin typeface="Bookman Old Style"/>
                        </a:rPr>
                        <a:t>Pemilih (DPT+DPTb-l+DPPh+DPKTb-Jt)</a:t>
                      </a:r>
                    </a:p>
                  </a:txBody>
                  <a:tcPr marL="0" marR="0" marT="0" marB="0" anchor="b"/>
                </a:tc>
                <a:tc hMerge="1">
                  <a:txBody>
                    <a:bodyPr/>
                    <a:lstStyle/>
                    <a:p>
                      <a:endParaRPr sz="1000"/>
                    </a:p>
                  </a:txBody>
                  <a:tcPr marL="0" marR="0" marT="0" marB="0"/>
                </a:tc>
                <a:tc hMerge="1">
                  <a:txBody>
                    <a:bodyPr/>
                    <a:lstStyle/>
                    <a:p>
                      <a:endParaRPr sz="1000"/>
                    </a:p>
                  </a:txBody>
                  <a:tcPr marL="0" marR="0" marT="0" marB="0"/>
                </a:tc>
                <a:tc gridSpan="5">
                  <a:txBody>
                    <a:bodyPr/>
                    <a:lstStyle/>
                    <a:p>
                      <a:pPr indent="0" algn="ctr"/>
                      <a:r>
                        <a:rPr lang="id" sz="850" b="1">
                          <a:latin typeface="Bookman Old Style"/>
                        </a:rPr>
                        <a:t>Pengguna Hak Pilih (DPT+DPTb+DPPh+DPKTb)</a:t>
                      </a:r>
                    </a:p>
                  </a:txBody>
                  <a:tcPr marL="0" marR="0" marT="0" marB="0" anchor="b"/>
                </a:tc>
                <a:tc hMerge="1">
                  <a:txBody>
                    <a:bodyPr/>
                    <a:lstStyle/>
                    <a:p>
                      <a:endParaRPr sz="1000"/>
                    </a:p>
                  </a:txBody>
                  <a:tcPr marL="0" marR="0" marT="0" marB="0"/>
                </a:tc>
                <a:tc hMerge="1">
                  <a:txBody>
                    <a:bodyPr/>
                    <a:lstStyle/>
                    <a:p>
                      <a:endParaRPr sz="1000"/>
                    </a:p>
                  </a:txBody>
                  <a:tcPr marL="0" marR="0" marT="0" marB="0"/>
                </a:tc>
                <a:tc hMerge="1">
                  <a:txBody>
                    <a:bodyPr/>
                    <a:lstStyle/>
                    <a:p>
                      <a:endParaRPr sz="1000"/>
                    </a:p>
                  </a:txBody>
                  <a:tcPr marL="0" marR="0" marT="0" marB="0"/>
                </a:tc>
                <a:tc hMerge="1">
                  <a:txBody>
                    <a:bodyPr/>
                    <a:lstStyle/>
                    <a:p>
                      <a:endParaRPr sz="1000"/>
                    </a:p>
                  </a:txBody>
                  <a:tcPr marL="0" marR="0" marT="0" marB="0"/>
                </a:tc>
                <a:tc>
                  <a:txBody>
                    <a:bodyPr/>
                    <a:lstStyle/>
                    <a:p>
                      <a:endParaRPr sz="1000"/>
                    </a:p>
                  </a:txBody>
                  <a:tcPr marL="0" marR="0" marT="0" marB="0"/>
                </a:tc>
              </a:tr>
              <a:tr h="191175">
                <a:tc>
                  <a:txBody>
                    <a:bodyPr/>
                    <a:lstStyle/>
                    <a:p>
                      <a:pPr marL="127000" indent="0"/>
                      <a:r>
                        <a:rPr lang="en-US" sz="850" b="1">
                          <a:latin typeface="Bookman Old Style"/>
                        </a:rPr>
                        <a:t>NO</a:t>
                      </a:r>
                    </a:p>
                  </a:txBody>
                  <a:tcPr marL="0" marR="0" marT="0" marB="0" anchor="b"/>
                </a:tc>
                <a:tc>
                  <a:txBody>
                    <a:bodyPr/>
                    <a:lstStyle/>
                    <a:p>
                      <a:pPr indent="0" algn="ctr"/>
                      <a:r>
                        <a:rPr lang="id" sz="850" b="1">
                          <a:latin typeface="Bookman Old Style"/>
                        </a:rPr>
                        <a:t>Kecamatan</a:t>
                      </a:r>
                    </a:p>
                  </a:txBody>
                  <a:tcPr marL="0" marR="0" marT="0" marB="0" anchor="b"/>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c>
                  <a:txBody>
                    <a:bodyPr/>
                    <a:lstStyle/>
                    <a:p>
                      <a:endParaRPr sz="800"/>
                    </a:p>
                  </a:txBody>
                  <a:tcPr marL="0" marR="0" marT="0" marB="0"/>
                </a:tc>
              </a:tr>
              <a:tr h="343334">
                <a:tc>
                  <a:txBody>
                    <a:bodyPr/>
                    <a:lstStyle/>
                    <a:p>
                      <a:endParaRPr sz="1300"/>
                    </a:p>
                  </a:txBody>
                  <a:tcPr marL="0" marR="0" marT="0" marB="0"/>
                </a:tc>
                <a:tc>
                  <a:txBody>
                    <a:bodyPr/>
                    <a:lstStyle/>
                    <a:p>
                      <a:endParaRPr sz="1300"/>
                    </a:p>
                  </a:txBody>
                  <a:tcPr marL="0" marR="0" marT="0" marB="0"/>
                </a:tc>
                <a:tc>
                  <a:txBody>
                    <a:bodyPr/>
                    <a:lstStyle/>
                    <a:p>
                      <a:pPr indent="0" algn="ctr"/>
                      <a:r>
                        <a:rPr lang="id" sz="850" b="1">
                          <a:latin typeface="Bookman Old Style"/>
                        </a:rPr>
                        <a:t>L</a:t>
                      </a:r>
                    </a:p>
                  </a:txBody>
                  <a:tcPr marL="0" marR="0" marT="0" marB="0"/>
                </a:tc>
                <a:tc>
                  <a:txBody>
                    <a:bodyPr/>
                    <a:lstStyle/>
                    <a:p>
                      <a:pPr marR="101600" indent="0" algn="ctr"/>
                      <a:r>
                        <a:rPr lang="id" sz="850" b="1">
                          <a:latin typeface="Bookman Old Style"/>
                        </a:rPr>
                        <a:t>P</a:t>
                      </a:r>
                    </a:p>
                  </a:txBody>
                  <a:tcPr marL="0" marR="0" marT="0" marB="0"/>
                </a:tc>
                <a:tc>
                  <a:txBody>
                    <a:bodyPr/>
                    <a:lstStyle/>
                    <a:p>
                      <a:pPr indent="0" algn="ctr"/>
                      <a:r>
                        <a:rPr lang="id" sz="850" b="1">
                          <a:latin typeface="Bookman Old Style"/>
                        </a:rPr>
                        <a:t>Jumlah</a:t>
                      </a:r>
                    </a:p>
                  </a:txBody>
                  <a:tcPr marL="0" marR="0" marT="0" marB="0"/>
                </a:tc>
                <a:tc>
                  <a:txBody>
                    <a:bodyPr/>
                    <a:lstStyle/>
                    <a:p>
                      <a:pPr marR="88900" indent="0" algn="ctr"/>
                      <a:r>
                        <a:rPr lang="id" sz="900" b="1" i="1">
                          <a:latin typeface="Bookman Old Style"/>
                        </a:rPr>
                        <a:t>h</a:t>
                      </a:r>
                    </a:p>
                  </a:txBody>
                  <a:tcPr marL="0" marR="0" marT="0" marB="0"/>
                </a:tc>
                <a:tc>
                  <a:txBody>
                    <a:bodyPr/>
                    <a:lstStyle/>
                    <a:p>
                      <a:pPr marR="101600" indent="0" algn="ctr"/>
                      <a:r>
                        <a:rPr lang="id" sz="1050">
                          <a:latin typeface="Bookman Old Style"/>
                        </a:rPr>
                        <a:t>%</a:t>
                      </a:r>
                    </a:p>
                  </a:txBody>
                  <a:tcPr marL="0" marR="0" marT="0" marB="0"/>
                </a:tc>
                <a:tc>
                  <a:txBody>
                    <a:bodyPr/>
                    <a:lstStyle/>
                    <a:p>
                      <a:pPr marR="88900" indent="0" algn="ctr"/>
                      <a:r>
                        <a:rPr lang="id" sz="850" b="1">
                          <a:latin typeface="Bookman Old Style"/>
                        </a:rPr>
                        <a:t>P</a:t>
                      </a:r>
                    </a:p>
                  </a:txBody>
                  <a:tcPr marL="0" marR="0" marT="0" marB="0"/>
                </a:tc>
                <a:tc>
                  <a:txBody>
                    <a:bodyPr/>
                    <a:lstStyle/>
                    <a:p>
                      <a:pPr marR="76200" indent="0" algn="ctr"/>
                      <a:r>
                        <a:rPr lang="id" sz="1050">
                          <a:latin typeface="Bookman Old Style"/>
                        </a:rPr>
                        <a:t>%</a:t>
                      </a:r>
                    </a:p>
                  </a:txBody>
                  <a:tcPr marL="0" marR="0" marT="0" marB="0"/>
                </a:tc>
                <a:tc>
                  <a:txBody>
                    <a:bodyPr/>
                    <a:lstStyle/>
                    <a:p>
                      <a:pPr indent="0" algn="r"/>
                      <a:r>
                        <a:rPr lang="id" sz="850" b="1">
                          <a:latin typeface="Bookman Old Style"/>
                        </a:rPr>
                        <a:t>Jumlah</a:t>
                      </a:r>
                    </a:p>
                  </a:txBody>
                  <a:tcPr marL="0" marR="0" marT="0" marB="0"/>
                </a:tc>
                <a:tc>
                  <a:txBody>
                    <a:bodyPr/>
                    <a:lstStyle/>
                    <a:p>
                      <a:pPr indent="0" algn="ctr"/>
                      <a:r>
                        <a:rPr lang="id" sz="1050">
                          <a:latin typeface="Bookman Old Style"/>
                        </a:rPr>
                        <a:t>%</a:t>
                      </a:r>
                    </a:p>
                  </a:txBody>
                  <a:tcPr marL="0" marR="0" marT="0" marB="0"/>
                </a:tc>
              </a:tr>
              <a:tr h="273107">
                <a:tc>
                  <a:txBody>
                    <a:bodyPr/>
                    <a:lstStyle/>
                    <a:p>
                      <a:endParaRPr sz="1100"/>
                    </a:p>
                  </a:txBody>
                  <a:tcPr marL="0" marR="0" marT="0" marB="0"/>
                </a:tc>
                <a:tc>
                  <a:txBody>
                    <a:bodyPr/>
                    <a:lstStyle/>
                    <a:p>
                      <a:endParaRPr sz="1100"/>
                    </a:p>
                  </a:txBody>
                  <a:tcPr marL="0" marR="0" marT="0" marB="0"/>
                </a:tc>
                <a:tc>
                  <a:txBody>
                    <a:bodyPr/>
                    <a:lstStyle/>
                    <a:p>
                      <a:pPr indent="0" algn="ctr"/>
                      <a:r>
                        <a:rPr lang="id" sz="850" b="1">
                          <a:latin typeface="Bookman Old Style"/>
                        </a:rPr>
                        <a:t>1</a:t>
                      </a:r>
                    </a:p>
                  </a:txBody>
                  <a:tcPr marL="0" marR="0" marT="0" marB="0" anchor="b"/>
                </a:tc>
                <a:tc>
                  <a:txBody>
                    <a:bodyPr/>
                    <a:lstStyle/>
                    <a:p>
                      <a:pPr marR="101600" indent="0" algn="ctr"/>
                      <a:r>
                        <a:rPr lang="id" sz="850" b="1">
                          <a:latin typeface="Bookman Old Style"/>
                        </a:rPr>
                        <a:t>2</a:t>
                      </a:r>
                    </a:p>
                  </a:txBody>
                  <a:tcPr marL="0" marR="0" marT="0" marB="0" anchor="b"/>
                </a:tc>
                <a:tc>
                  <a:txBody>
                    <a:bodyPr/>
                    <a:lstStyle/>
                    <a:p>
                      <a:pPr indent="0" algn="ctr"/>
                      <a:r>
                        <a:rPr lang="id" sz="850" b="1">
                          <a:latin typeface="Bookman Old Style"/>
                        </a:rPr>
                        <a:t>5</a:t>
                      </a:r>
                    </a:p>
                  </a:txBody>
                  <a:tcPr marL="0" marR="0" marT="0" marB="0" anchor="b"/>
                </a:tc>
                <a:tc>
                  <a:txBody>
                    <a:bodyPr/>
                    <a:lstStyle/>
                    <a:p>
                      <a:pPr indent="0" algn="ctr"/>
                      <a:r>
                        <a:rPr lang="id" sz="850" b="1">
                          <a:latin typeface="Bookman Old Style"/>
                        </a:rPr>
                        <a:t>6</a:t>
                      </a:r>
                    </a:p>
                  </a:txBody>
                  <a:tcPr marL="0" marR="0" marT="0" marB="0" anchor="b"/>
                </a:tc>
                <a:tc>
                  <a:txBody>
                    <a:bodyPr/>
                    <a:lstStyle/>
                    <a:p>
                      <a:pPr marR="101600" indent="0" algn="ctr"/>
                      <a:r>
                        <a:rPr lang="id" sz="850" b="1">
                          <a:latin typeface="Bookman Old Style"/>
                        </a:rPr>
                        <a:t>7</a:t>
                      </a:r>
                    </a:p>
                  </a:txBody>
                  <a:tcPr marL="0" marR="0" marT="0" marB="0" anchor="b"/>
                </a:tc>
                <a:tc>
                  <a:txBody>
                    <a:bodyPr/>
                    <a:lstStyle/>
                    <a:p>
                      <a:pPr indent="0" algn="ctr"/>
                      <a:r>
                        <a:rPr lang="id" sz="850" b="1">
                          <a:latin typeface="Bookman Old Style"/>
                        </a:rPr>
                        <a:t>8</a:t>
                      </a:r>
                    </a:p>
                  </a:txBody>
                  <a:tcPr marL="0" marR="0" marT="0" marB="0" anchor="b"/>
                </a:tc>
                <a:tc>
                  <a:txBody>
                    <a:bodyPr/>
                    <a:lstStyle/>
                    <a:p>
                      <a:pPr indent="0" algn="ctr"/>
                      <a:r>
                        <a:rPr lang="id" sz="850" b="1">
                          <a:latin typeface="Bookman Old Style"/>
                        </a:rPr>
                        <a:t>9</a:t>
                      </a:r>
                    </a:p>
                  </a:txBody>
                  <a:tcPr marL="0" marR="0" marT="0" marB="0" anchor="b"/>
                </a:tc>
                <a:tc>
                  <a:txBody>
                    <a:bodyPr/>
                    <a:lstStyle/>
                    <a:p>
                      <a:pPr marR="88900" indent="0" algn="ctr"/>
                      <a:r>
                        <a:rPr lang="id" sz="850" b="1">
                          <a:latin typeface="Bookman Old Style"/>
                        </a:rPr>
                        <a:t>14</a:t>
                      </a:r>
                    </a:p>
                  </a:txBody>
                  <a:tcPr marL="0" marR="0" marT="0" marB="0" anchor="b"/>
                </a:tc>
                <a:tc>
                  <a:txBody>
                    <a:bodyPr/>
                    <a:lstStyle/>
                    <a:p>
                      <a:pPr indent="0" algn="ctr"/>
                      <a:r>
                        <a:rPr lang="id" sz="850" b="1">
                          <a:latin typeface="Bookman Old Style"/>
                        </a:rPr>
                        <a:t>15</a:t>
                      </a:r>
                    </a:p>
                  </a:txBody>
                  <a:tcPr marL="0" marR="0" marT="0" marB="0" anchor="b"/>
                </a:tc>
              </a:tr>
              <a:tr h="316024">
                <a:tc>
                  <a:txBody>
                    <a:bodyPr/>
                    <a:lstStyle/>
                    <a:p>
                      <a:pPr marL="152400" indent="0"/>
                      <a:r>
                        <a:rPr lang="id" sz="1050">
                          <a:latin typeface="Bookman Old Style"/>
                        </a:rPr>
                        <a:t>1</a:t>
                      </a:r>
                    </a:p>
                  </a:txBody>
                  <a:tcPr marL="0" marR="0" marT="0" marB="0" anchor="b"/>
                </a:tc>
                <a:tc>
                  <a:txBody>
                    <a:bodyPr/>
                    <a:lstStyle/>
                    <a:p>
                      <a:pPr indent="0"/>
                      <a:r>
                        <a:rPr lang="id" sz="1050">
                          <a:latin typeface="Bookman Old Style"/>
                        </a:rPr>
                        <a:t>Koba</a:t>
                      </a:r>
                    </a:p>
                  </a:txBody>
                  <a:tcPr marL="0" marR="0" marT="0" marB="0" anchor="b"/>
                </a:tc>
                <a:tc>
                  <a:txBody>
                    <a:bodyPr/>
                    <a:lstStyle/>
                    <a:p>
                      <a:pPr indent="0" algn="r"/>
                      <a:r>
                        <a:rPr lang="id" sz="1050">
                          <a:latin typeface="Bookman Old Style"/>
                        </a:rPr>
                        <a:t>12.970</a:t>
                      </a:r>
                    </a:p>
                  </a:txBody>
                  <a:tcPr marL="0" marR="0" marT="0" marB="0" anchor="b"/>
                </a:tc>
                <a:tc>
                  <a:txBody>
                    <a:bodyPr/>
                    <a:lstStyle/>
                    <a:p>
                      <a:pPr indent="0" algn="r"/>
                      <a:r>
                        <a:rPr lang="id" sz="1050">
                          <a:latin typeface="Bookman Old Style"/>
                        </a:rPr>
                        <a:t>12,217</a:t>
                      </a:r>
                    </a:p>
                  </a:txBody>
                  <a:tcPr marL="0" marR="0" marT="0" marB="0" anchor="b"/>
                </a:tc>
                <a:tc>
                  <a:txBody>
                    <a:bodyPr/>
                    <a:lstStyle/>
                    <a:p>
                      <a:pPr indent="0" algn="r"/>
                      <a:r>
                        <a:rPr lang="id" sz="1050">
                          <a:latin typeface="Bookman Old Style"/>
                        </a:rPr>
                        <a:t>25,187</a:t>
                      </a:r>
                    </a:p>
                  </a:txBody>
                  <a:tcPr marL="0" marR="0" marT="0" marB="0" anchor="b"/>
                </a:tc>
                <a:tc>
                  <a:txBody>
                    <a:bodyPr/>
                    <a:lstStyle/>
                    <a:p>
                      <a:pPr marR="88900" indent="0" algn="ctr"/>
                      <a:r>
                        <a:rPr lang="id" sz="1050">
                          <a:latin typeface="Bookman Old Style"/>
                        </a:rPr>
                        <a:t>8.033</a:t>
                      </a:r>
                    </a:p>
                  </a:txBody>
                  <a:tcPr marL="0" marR="0" marT="0" marB="0" anchor="b"/>
                </a:tc>
                <a:tc>
                  <a:txBody>
                    <a:bodyPr/>
                    <a:lstStyle/>
                    <a:p>
                      <a:pPr marL="190500" indent="0"/>
                      <a:r>
                        <a:rPr lang="id" sz="1050">
                          <a:latin typeface="Bookman Old Style"/>
                        </a:rPr>
                        <a:t>61,94</a:t>
                      </a:r>
                    </a:p>
                  </a:txBody>
                  <a:tcPr marL="0" marR="0" marT="0" marB="0" anchor="b"/>
                </a:tc>
                <a:tc>
                  <a:txBody>
                    <a:bodyPr/>
                    <a:lstStyle/>
                    <a:p>
                      <a:pPr marR="88900" indent="0" algn="ctr"/>
                      <a:r>
                        <a:rPr lang="id" sz="1050">
                          <a:latin typeface="Bookman Old Style"/>
                        </a:rPr>
                        <a:t>8.382</a:t>
                      </a:r>
                    </a:p>
                  </a:txBody>
                  <a:tcPr marL="0" marR="0" marT="0" marB="0" anchor="b"/>
                </a:tc>
                <a:tc>
                  <a:txBody>
                    <a:bodyPr/>
                    <a:lstStyle/>
                    <a:p>
                      <a:pPr marL="228600" indent="0"/>
                      <a:r>
                        <a:rPr lang="id" sz="1050">
                          <a:latin typeface="Bookman Old Style"/>
                        </a:rPr>
                        <a:t>68,61</a:t>
                      </a:r>
                    </a:p>
                  </a:txBody>
                  <a:tcPr marL="0" marR="0" marT="0" marB="0" anchor="b"/>
                </a:tc>
                <a:tc>
                  <a:txBody>
                    <a:bodyPr/>
                    <a:lstStyle/>
                    <a:p>
                      <a:pPr indent="0" algn="r"/>
                      <a:r>
                        <a:rPr lang="id" sz="1050">
                          <a:latin typeface="Bookman Old Style"/>
                        </a:rPr>
                        <a:t>16.415</a:t>
                      </a:r>
                    </a:p>
                  </a:txBody>
                  <a:tcPr marL="0" marR="0" marT="0" marB="0" anchor="b"/>
                </a:tc>
                <a:tc>
                  <a:txBody>
                    <a:bodyPr/>
                    <a:lstStyle/>
                    <a:p>
                      <a:pPr marR="101600" indent="0" algn="r"/>
                      <a:r>
                        <a:rPr lang="id" sz="1050">
                          <a:latin typeface="Bookman Old Style"/>
                        </a:rPr>
                        <a:t>65,17</a:t>
                      </a:r>
                    </a:p>
                  </a:txBody>
                  <a:tcPr marL="0" marR="0" marT="0" marB="0" anchor="b"/>
                </a:tc>
              </a:tr>
              <a:tr h="319925">
                <a:tc>
                  <a:txBody>
                    <a:bodyPr/>
                    <a:lstStyle/>
                    <a:p>
                      <a:pPr marL="127000" indent="0"/>
                      <a:r>
                        <a:rPr lang="id" sz="1050">
                          <a:latin typeface="Bookman Old Style"/>
                        </a:rPr>
                        <a:t>2</a:t>
                      </a:r>
                    </a:p>
                  </a:txBody>
                  <a:tcPr marL="0" marR="0" marT="0" marB="0" anchor="b"/>
                </a:tc>
                <a:tc>
                  <a:txBody>
                    <a:bodyPr/>
                    <a:lstStyle/>
                    <a:p>
                      <a:pPr indent="0"/>
                      <a:r>
                        <a:rPr lang="id" sz="1050">
                          <a:latin typeface="Bookman Old Style"/>
                        </a:rPr>
                        <a:t>Pangkalan Baru</a:t>
                      </a:r>
                    </a:p>
                  </a:txBody>
                  <a:tcPr marL="0" marR="0" marT="0" marB="0" anchor="b"/>
                </a:tc>
                <a:tc>
                  <a:txBody>
                    <a:bodyPr/>
                    <a:lstStyle/>
                    <a:p>
                      <a:pPr indent="0" algn="r"/>
                      <a:r>
                        <a:rPr lang="id" sz="1050">
                          <a:latin typeface="Bookman Old Style"/>
                        </a:rPr>
                        <a:t>13.389</a:t>
                      </a:r>
                    </a:p>
                  </a:txBody>
                  <a:tcPr marL="0" marR="0" marT="0" marB="0" anchor="b"/>
                </a:tc>
                <a:tc>
                  <a:txBody>
                    <a:bodyPr/>
                    <a:lstStyle/>
                    <a:p>
                      <a:pPr indent="0" algn="r"/>
                      <a:r>
                        <a:rPr lang="id" sz="1050">
                          <a:latin typeface="Bookman Old Style"/>
                        </a:rPr>
                        <a:t>13.044</a:t>
                      </a:r>
                    </a:p>
                  </a:txBody>
                  <a:tcPr marL="0" marR="0" marT="0" marB="0" anchor="b"/>
                </a:tc>
                <a:tc>
                  <a:txBody>
                    <a:bodyPr/>
                    <a:lstStyle/>
                    <a:p>
                      <a:pPr indent="0" algn="r"/>
                      <a:r>
                        <a:rPr lang="id" sz="1050">
                          <a:latin typeface="Bookman Old Style"/>
                        </a:rPr>
                        <a:t>26.433</a:t>
                      </a:r>
                    </a:p>
                  </a:txBody>
                  <a:tcPr marL="0" marR="0" marT="0" marB="0" anchor="b"/>
                </a:tc>
                <a:tc>
                  <a:txBody>
                    <a:bodyPr/>
                    <a:lstStyle/>
                    <a:p>
                      <a:pPr marR="88900" indent="0" algn="ctr"/>
                      <a:r>
                        <a:rPr lang="id" sz="1050">
                          <a:latin typeface="Bookman Old Style"/>
                        </a:rPr>
                        <a:t>7.918</a:t>
                      </a:r>
                    </a:p>
                  </a:txBody>
                  <a:tcPr marL="0" marR="0" marT="0" marB="0" anchor="b"/>
                </a:tc>
                <a:tc>
                  <a:txBody>
                    <a:bodyPr/>
                    <a:lstStyle/>
                    <a:p>
                      <a:pPr marL="190500" indent="0"/>
                      <a:r>
                        <a:rPr lang="id" sz="1050">
                          <a:latin typeface="Bookman Old Style"/>
                        </a:rPr>
                        <a:t>59,14</a:t>
                      </a:r>
                    </a:p>
                  </a:txBody>
                  <a:tcPr marL="0" marR="0" marT="0" marB="0" anchor="b"/>
                </a:tc>
                <a:tc>
                  <a:txBody>
                    <a:bodyPr/>
                    <a:lstStyle/>
                    <a:p>
                      <a:pPr marR="88900" indent="0" algn="ctr"/>
                      <a:r>
                        <a:rPr lang="id" sz="1050">
                          <a:latin typeface="Bookman Old Style"/>
                        </a:rPr>
                        <a:t>8.384</a:t>
                      </a:r>
                    </a:p>
                  </a:txBody>
                  <a:tcPr marL="0" marR="0" marT="0" marB="0" anchor="b"/>
                </a:tc>
                <a:tc>
                  <a:txBody>
                    <a:bodyPr/>
                    <a:lstStyle/>
                    <a:p>
                      <a:pPr marR="76200" indent="0" algn="ctr"/>
                      <a:r>
                        <a:rPr lang="id" sz="1050">
                          <a:latin typeface="Bookman Old Style"/>
                        </a:rPr>
                        <a:t>64,27</a:t>
                      </a:r>
                    </a:p>
                  </a:txBody>
                  <a:tcPr marL="0" marR="0" marT="0" marB="0" anchor="b"/>
                </a:tc>
                <a:tc>
                  <a:txBody>
                    <a:bodyPr/>
                    <a:lstStyle/>
                    <a:p>
                      <a:pPr indent="0" algn="r"/>
                      <a:r>
                        <a:rPr lang="id" sz="1050">
                          <a:latin typeface="Bookman Old Style"/>
                        </a:rPr>
                        <a:t>16.302</a:t>
                      </a:r>
                    </a:p>
                  </a:txBody>
                  <a:tcPr marL="0" marR="0" marT="0" marB="0" anchor="b"/>
                </a:tc>
                <a:tc>
                  <a:txBody>
                    <a:bodyPr/>
                    <a:lstStyle/>
                    <a:p>
                      <a:pPr marR="101600" indent="0" algn="r"/>
                      <a:r>
                        <a:rPr lang="id" sz="1050">
                          <a:latin typeface="Bookman Old Style"/>
                        </a:rPr>
                        <a:t>61,67</a:t>
                      </a:r>
                    </a:p>
                  </a:txBody>
                  <a:tcPr marL="0" marR="0" marT="0" marB="0" anchor="b"/>
                </a:tc>
              </a:tr>
              <a:tr h="319925">
                <a:tc>
                  <a:txBody>
                    <a:bodyPr/>
                    <a:lstStyle/>
                    <a:p>
                      <a:pPr marL="127000" indent="0"/>
                      <a:r>
                        <a:rPr lang="id" sz="1050">
                          <a:latin typeface="Bookman Old Style"/>
                        </a:rPr>
                        <a:t>3</a:t>
                      </a:r>
                    </a:p>
                  </a:txBody>
                  <a:tcPr marL="0" marR="0" marT="0" marB="0" anchor="b"/>
                </a:tc>
                <a:tc>
                  <a:txBody>
                    <a:bodyPr/>
                    <a:lstStyle/>
                    <a:p>
                      <a:pPr indent="0"/>
                      <a:r>
                        <a:rPr lang="id" sz="1050">
                          <a:latin typeface="Bookman Old Style"/>
                        </a:rPr>
                        <a:t>Sungai Selan</a:t>
                      </a:r>
                    </a:p>
                  </a:txBody>
                  <a:tcPr marL="0" marR="0" marT="0" marB="0" anchor="b"/>
                </a:tc>
                <a:tc>
                  <a:txBody>
                    <a:bodyPr/>
                    <a:lstStyle/>
                    <a:p>
                      <a:pPr indent="0" algn="r"/>
                      <a:r>
                        <a:rPr lang="id" sz="1050">
                          <a:latin typeface="Bookman Old Style"/>
                        </a:rPr>
                        <a:t>11.391</a:t>
                      </a:r>
                    </a:p>
                  </a:txBody>
                  <a:tcPr marL="0" marR="0" marT="0" marB="0" anchor="b"/>
                </a:tc>
                <a:tc>
                  <a:txBody>
                    <a:bodyPr/>
                    <a:lstStyle/>
                    <a:p>
                      <a:pPr indent="0" algn="r"/>
                      <a:r>
                        <a:rPr lang="id" sz="1050">
                          <a:latin typeface="Bookman Old Style"/>
                        </a:rPr>
                        <a:t>10.308</a:t>
                      </a:r>
                    </a:p>
                  </a:txBody>
                  <a:tcPr marL="0" marR="0" marT="0" marB="0" anchor="b"/>
                </a:tc>
                <a:tc>
                  <a:txBody>
                    <a:bodyPr/>
                    <a:lstStyle/>
                    <a:p>
                      <a:pPr indent="0" algn="r"/>
                      <a:r>
                        <a:rPr lang="id" sz="1050">
                          <a:latin typeface="Bookman Old Style"/>
                        </a:rPr>
                        <a:t>21,699</a:t>
                      </a:r>
                    </a:p>
                  </a:txBody>
                  <a:tcPr marL="0" marR="0" marT="0" marB="0" anchor="b"/>
                </a:tc>
                <a:tc>
                  <a:txBody>
                    <a:bodyPr/>
                    <a:lstStyle/>
                    <a:p>
                      <a:pPr marR="88900" indent="0" algn="ctr"/>
                      <a:r>
                        <a:rPr lang="id" sz="1050">
                          <a:latin typeface="Bookman Old Style"/>
                        </a:rPr>
                        <a:t>7.281</a:t>
                      </a:r>
                    </a:p>
                  </a:txBody>
                  <a:tcPr marL="0" marR="0" marT="0" marB="0" anchor="b"/>
                </a:tc>
                <a:tc>
                  <a:txBody>
                    <a:bodyPr/>
                    <a:lstStyle/>
                    <a:p>
                      <a:pPr marL="190500" indent="0"/>
                      <a:r>
                        <a:rPr lang="id" sz="1050">
                          <a:latin typeface="Bookman Old Style"/>
                        </a:rPr>
                        <a:t>63,92</a:t>
                      </a:r>
                    </a:p>
                  </a:txBody>
                  <a:tcPr marL="0" marR="0" marT="0" marB="0" anchor="b"/>
                </a:tc>
                <a:tc>
                  <a:txBody>
                    <a:bodyPr/>
                    <a:lstStyle/>
                    <a:p>
                      <a:pPr marR="88900" indent="0" algn="ctr"/>
                      <a:r>
                        <a:rPr lang="id" sz="1050">
                          <a:latin typeface="Bookman Old Style"/>
                        </a:rPr>
                        <a:t>7.281</a:t>
                      </a:r>
                    </a:p>
                  </a:txBody>
                  <a:tcPr marL="0" marR="0" marT="0" marB="0" anchor="b"/>
                </a:tc>
                <a:tc>
                  <a:txBody>
                    <a:bodyPr/>
                    <a:lstStyle/>
                    <a:p>
                      <a:pPr marR="76200" indent="0" algn="ctr"/>
                      <a:r>
                        <a:rPr lang="id" sz="1050">
                          <a:latin typeface="Bookman Old Style"/>
                        </a:rPr>
                        <a:t>70,63</a:t>
                      </a:r>
                    </a:p>
                  </a:txBody>
                  <a:tcPr marL="0" marR="0" marT="0" marB="0" anchor="b"/>
                </a:tc>
                <a:tc>
                  <a:txBody>
                    <a:bodyPr/>
                    <a:lstStyle/>
                    <a:p>
                      <a:pPr indent="0" algn="r"/>
                      <a:r>
                        <a:rPr lang="id" sz="1050">
                          <a:latin typeface="Bookman Old Style"/>
                        </a:rPr>
                        <a:t>14.562</a:t>
                      </a:r>
                    </a:p>
                  </a:txBody>
                  <a:tcPr marL="0" marR="0" marT="0" marB="0" anchor="b"/>
                </a:tc>
                <a:tc>
                  <a:txBody>
                    <a:bodyPr/>
                    <a:lstStyle/>
                    <a:p>
                      <a:pPr marR="101600" indent="0" algn="r"/>
                      <a:r>
                        <a:rPr lang="id" sz="1050">
                          <a:latin typeface="Bookman Old Style"/>
                        </a:rPr>
                        <a:t>67,11</a:t>
                      </a:r>
                    </a:p>
                  </a:txBody>
                  <a:tcPr marL="0" marR="0" marT="0" marB="0" anchor="b"/>
                </a:tc>
              </a:tr>
              <a:tr h="323827">
                <a:tc>
                  <a:txBody>
                    <a:bodyPr/>
                    <a:lstStyle/>
                    <a:p>
                      <a:pPr marL="127000" indent="0"/>
                      <a:r>
                        <a:rPr lang="id" sz="1050">
                          <a:latin typeface="Bookman Old Style"/>
                        </a:rPr>
                        <a:t>4</a:t>
                      </a:r>
                    </a:p>
                  </a:txBody>
                  <a:tcPr marL="0" marR="0" marT="0" marB="0" anchor="b"/>
                </a:tc>
                <a:tc>
                  <a:txBody>
                    <a:bodyPr/>
                    <a:lstStyle/>
                    <a:p>
                      <a:pPr indent="0"/>
                      <a:r>
                        <a:rPr lang="id" sz="1050">
                          <a:latin typeface="Bookman Old Style"/>
                        </a:rPr>
                        <a:t>Simpang Kati s</a:t>
                      </a:r>
                    </a:p>
                  </a:txBody>
                  <a:tcPr marL="0" marR="0" marT="0" marB="0" anchor="b"/>
                </a:tc>
                <a:tc>
                  <a:txBody>
                    <a:bodyPr/>
                    <a:lstStyle/>
                    <a:p>
                      <a:pPr indent="0" algn="r"/>
                      <a:r>
                        <a:rPr lang="id" sz="1050">
                          <a:latin typeface="Bookman Old Style"/>
                        </a:rPr>
                        <a:t>8.476</a:t>
                      </a:r>
                    </a:p>
                  </a:txBody>
                  <a:tcPr marL="0" marR="0" marT="0" marB="0" anchor="b"/>
                </a:tc>
                <a:tc>
                  <a:txBody>
                    <a:bodyPr/>
                    <a:lstStyle/>
                    <a:p>
                      <a:pPr indent="0" algn="r"/>
                      <a:r>
                        <a:rPr lang="id" sz="1050">
                          <a:latin typeface="Bookman Old Style"/>
                        </a:rPr>
                        <a:t>7,932</a:t>
                      </a:r>
                    </a:p>
                  </a:txBody>
                  <a:tcPr marL="0" marR="0" marT="0" marB="0" anchor="b"/>
                </a:tc>
                <a:tc>
                  <a:txBody>
                    <a:bodyPr/>
                    <a:lstStyle/>
                    <a:p>
                      <a:pPr indent="0" algn="r"/>
                      <a:r>
                        <a:rPr lang="id" sz="1050">
                          <a:latin typeface="Bookman Old Style"/>
                        </a:rPr>
                        <a:t>16.408</a:t>
                      </a:r>
                    </a:p>
                  </a:txBody>
                  <a:tcPr marL="0" marR="0" marT="0" marB="0" anchor="b"/>
                </a:tc>
                <a:tc>
                  <a:txBody>
                    <a:bodyPr/>
                    <a:lstStyle/>
                    <a:p>
                      <a:pPr marR="88900" indent="0" algn="ctr"/>
                      <a:r>
                        <a:rPr lang="id" sz="1050">
                          <a:latin typeface="Bookman Old Style"/>
                        </a:rPr>
                        <a:t>5.273</a:t>
                      </a:r>
                    </a:p>
                  </a:txBody>
                  <a:tcPr marL="0" marR="0" marT="0" marB="0" anchor="b"/>
                </a:tc>
                <a:tc>
                  <a:txBody>
                    <a:bodyPr/>
                    <a:lstStyle/>
                    <a:p>
                      <a:pPr marL="190500" indent="0"/>
                      <a:r>
                        <a:rPr lang="id" sz="1050">
                          <a:latin typeface="Bookman Old Style"/>
                        </a:rPr>
                        <a:t>62,21</a:t>
                      </a:r>
                    </a:p>
                  </a:txBody>
                  <a:tcPr marL="0" marR="0" marT="0" marB="0" anchor="b"/>
                </a:tc>
                <a:tc>
                  <a:txBody>
                    <a:bodyPr/>
                    <a:lstStyle/>
                    <a:p>
                      <a:pPr marR="88900" indent="0" algn="ctr"/>
                      <a:r>
                        <a:rPr lang="id" sz="1050">
                          <a:latin typeface="Bookman Old Style"/>
                        </a:rPr>
                        <a:t>5.245</a:t>
                      </a:r>
                    </a:p>
                  </a:txBody>
                  <a:tcPr marL="0" marR="0" marT="0" marB="0" anchor="b"/>
                </a:tc>
                <a:tc>
                  <a:txBody>
                    <a:bodyPr/>
                    <a:lstStyle/>
                    <a:p>
                      <a:pPr marR="76200" indent="0" algn="ctr"/>
                      <a:r>
                        <a:rPr lang="id" sz="1050">
                          <a:latin typeface="Bookman Old Style"/>
                        </a:rPr>
                        <a:t>66,12</a:t>
                      </a:r>
                    </a:p>
                  </a:txBody>
                  <a:tcPr marL="0" marR="0" marT="0" marB="0" anchor="b"/>
                </a:tc>
                <a:tc>
                  <a:txBody>
                    <a:bodyPr/>
                    <a:lstStyle/>
                    <a:p>
                      <a:pPr indent="0" algn="r"/>
                      <a:r>
                        <a:rPr lang="id" sz="1050">
                          <a:latin typeface="Bookman Old Style"/>
                        </a:rPr>
                        <a:t>10.518</a:t>
                      </a:r>
                    </a:p>
                  </a:txBody>
                  <a:tcPr marL="0" marR="0" marT="0" marB="0" anchor="b"/>
                </a:tc>
                <a:tc>
                  <a:txBody>
                    <a:bodyPr/>
                    <a:lstStyle/>
                    <a:p>
                      <a:pPr marR="101600" indent="0" algn="r"/>
                      <a:r>
                        <a:rPr lang="id" sz="1050">
                          <a:latin typeface="Bookman Old Style"/>
                        </a:rPr>
                        <a:t>64,10</a:t>
                      </a:r>
                    </a:p>
                  </a:txBody>
                  <a:tcPr marL="0" marR="0" marT="0" marB="0" anchor="b"/>
                </a:tc>
              </a:tr>
              <a:tr h="323827">
                <a:tc>
                  <a:txBody>
                    <a:bodyPr/>
                    <a:lstStyle/>
                    <a:p>
                      <a:pPr marL="127000" indent="0"/>
                      <a:r>
                        <a:rPr lang="id" sz="1050">
                          <a:latin typeface="Bookman Old Style"/>
                        </a:rPr>
                        <a:t>5</a:t>
                      </a:r>
                    </a:p>
                  </a:txBody>
                  <a:tcPr marL="0" marR="0" marT="0" marB="0" anchor="b"/>
                </a:tc>
                <a:tc>
                  <a:txBody>
                    <a:bodyPr/>
                    <a:lstStyle/>
                    <a:p>
                      <a:pPr indent="0"/>
                      <a:r>
                        <a:rPr lang="id" sz="1050">
                          <a:latin typeface="Bookman Old Style"/>
                        </a:rPr>
                        <a:t>Narnang</a:t>
                      </a:r>
                    </a:p>
                  </a:txBody>
                  <a:tcPr marL="0" marR="0" marT="0" marB="0" anchor="b"/>
                </a:tc>
                <a:tc>
                  <a:txBody>
                    <a:bodyPr/>
                    <a:lstStyle/>
                    <a:p>
                      <a:pPr indent="0" algn="r"/>
                      <a:r>
                        <a:rPr lang="id" sz="1050">
                          <a:latin typeface="Bookman Old Style"/>
                        </a:rPr>
                        <a:t>5.580</a:t>
                      </a:r>
                    </a:p>
                  </a:txBody>
                  <a:tcPr marL="0" marR="0" marT="0" marB="0" anchor="b"/>
                </a:tc>
                <a:tc>
                  <a:txBody>
                    <a:bodyPr/>
                    <a:lstStyle/>
                    <a:p>
                      <a:pPr indent="0" algn="r"/>
                      <a:r>
                        <a:rPr lang="id" sz="1050">
                          <a:latin typeface="Bookman Old Style"/>
                        </a:rPr>
                        <a:t>5.269</a:t>
                      </a:r>
                    </a:p>
                  </a:txBody>
                  <a:tcPr marL="0" marR="0" marT="0" marB="0" anchor="b"/>
                </a:tc>
                <a:tc>
                  <a:txBody>
                    <a:bodyPr/>
                    <a:lstStyle/>
                    <a:p>
                      <a:pPr indent="0" algn="r"/>
                      <a:r>
                        <a:rPr lang="id" sz="1050">
                          <a:latin typeface="Bookman Old Style"/>
                        </a:rPr>
                        <a:t>10.849</a:t>
                      </a:r>
                    </a:p>
                  </a:txBody>
                  <a:tcPr marL="0" marR="0" marT="0" marB="0" anchor="b"/>
                </a:tc>
                <a:tc>
                  <a:txBody>
                    <a:bodyPr/>
                    <a:lstStyle/>
                    <a:p>
                      <a:pPr marR="88900" indent="0" algn="ctr"/>
                      <a:r>
                        <a:rPr lang="id" sz="1050">
                          <a:latin typeface="Bookman Old Style"/>
                        </a:rPr>
                        <a:t>3.552</a:t>
                      </a:r>
                    </a:p>
                  </a:txBody>
                  <a:tcPr marL="0" marR="0" marT="0" marB="0" anchor="b"/>
                </a:tc>
                <a:tc>
                  <a:txBody>
                    <a:bodyPr/>
                    <a:lstStyle/>
                    <a:p>
                      <a:pPr marL="190500" indent="0"/>
                      <a:r>
                        <a:rPr lang="id" sz="1050">
                          <a:latin typeface="Bookman Old Style"/>
                        </a:rPr>
                        <a:t>63,66</a:t>
                      </a:r>
                    </a:p>
                  </a:txBody>
                  <a:tcPr marL="0" marR="0" marT="0" marB="0" anchor="b"/>
                </a:tc>
                <a:tc>
                  <a:txBody>
                    <a:bodyPr/>
                    <a:lstStyle/>
                    <a:p>
                      <a:pPr marR="88900" indent="0" algn="ctr"/>
                      <a:r>
                        <a:rPr lang="id" sz="1050">
                          <a:latin typeface="Bookman Old Style"/>
                        </a:rPr>
                        <a:t>3.594</a:t>
                      </a:r>
                    </a:p>
                  </a:txBody>
                  <a:tcPr marL="0" marR="0" marT="0" marB="0" anchor="b"/>
                </a:tc>
                <a:tc>
                  <a:txBody>
                    <a:bodyPr/>
                    <a:lstStyle/>
                    <a:p>
                      <a:pPr marL="228600" indent="0"/>
                      <a:r>
                        <a:rPr lang="id" sz="1050">
                          <a:latin typeface="Bookman Old Style"/>
                        </a:rPr>
                        <a:t>68,21</a:t>
                      </a:r>
                    </a:p>
                  </a:txBody>
                  <a:tcPr marL="0" marR="0" marT="0" marB="0" anchor="b"/>
                </a:tc>
                <a:tc>
                  <a:txBody>
                    <a:bodyPr/>
                    <a:lstStyle/>
                    <a:p>
                      <a:pPr marR="88900" indent="0" algn="ctr"/>
                      <a:r>
                        <a:rPr lang="id" sz="1050">
                          <a:latin typeface="Bookman Old Style"/>
                        </a:rPr>
                        <a:t>7.146</a:t>
                      </a:r>
                    </a:p>
                  </a:txBody>
                  <a:tcPr marL="0" marR="0" marT="0" marB="0" anchor="b"/>
                </a:tc>
                <a:tc>
                  <a:txBody>
                    <a:bodyPr/>
                    <a:lstStyle/>
                    <a:p>
                      <a:pPr marR="101600" indent="0" algn="r"/>
                      <a:r>
                        <a:rPr lang="id" sz="1050">
                          <a:latin typeface="Bookman Old Style"/>
                        </a:rPr>
                        <a:t>65,87</a:t>
                      </a:r>
                    </a:p>
                  </a:txBody>
                  <a:tcPr marL="0" marR="0" marT="0" marB="0" anchor="b"/>
                </a:tc>
              </a:tr>
              <a:tr h="316024">
                <a:tc>
                  <a:txBody>
                    <a:bodyPr/>
                    <a:lstStyle/>
                    <a:p>
                      <a:pPr marL="127000" indent="0"/>
                      <a:r>
                        <a:rPr lang="id" sz="1050">
                          <a:latin typeface="Bookman Old Style"/>
                        </a:rPr>
                        <a:t>6</a:t>
                      </a:r>
                    </a:p>
                  </a:txBody>
                  <a:tcPr marL="0" marR="0" marT="0" marB="0" anchor="b"/>
                </a:tc>
                <a:tc>
                  <a:txBody>
                    <a:bodyPr/>
                    <a:lstStyle/>
                    <a:p>
                      <a:pPr indent="0"/>
                      <a:r>
                        <a:rPr lang="id" sz="1050">
                          <a:latin typeface="Bookman Old Style"/>
                        </a:rPr>
                        <a:t>Lubuk Besar</a:t>
                      </a:r>
                    </a:p>
                  </a:txBody>
                  <a:tcPr marL="0" marR="0" marT="0" marB="0" anchor="b"/>
                </a:tc>
                <a:tc>
                  <a:txBody>
                    <a:bodyPr/>
                    <a:lstStyle/>
                    <a:p>
                      <a:pPr indent="0" algn="r"/>
                      <a:r>
                        <a:rPr lang="id" sz="1050">
                          <a:latin typeface="Bookman Old Style"/>
                        </a:rPr>
                        <a:t>9.186</a:t>
                      </a:r>
                    </a:p>
                  </a:txBody>
                  <a:tcPr marL="0" marR="0" marT="0" marB="0" anchor="b"/>
                </a:tc>
                <a:tc>
                  <a:txBody>
                    <a:bodyPr/>
                    <a:lstStyle/>
                    <a:p>
                      <a:pPr indent="0" algn="r"/>
                      <a:r>
                        <a:rPr lang="id" sz="1050">
                          <a:latin typeface="Bookman Old Style"/>
                        </a:rPr>
                        <a:t>8,264</a:t>
                      </a:r>
                    </a:p>
                  </a:txBody>
                  <a:tcPr marL="0" marR="0" marT="0" marB="0" anchor="b"/>
                </a:tc>
                <a:tc>
                  <a:txBody>
                    <a:bodyPr/>
                    <a:lstStyle/>
                    <a:p>
                      <a:pPr indent="0" algn="r"/>
                      <a:r>
                        <a:rPr lang="id" sz="1050">
                          <a:latin typeface="Bookman Old Style"/>
                        </a:rPr>
                        <a:t>17.450</a:t>
                      </a:r>
                    </a:p>
                  </a:txBody>
                  <a:tcPr marL="0" marR="0" marT="0" marB="0" anchor="b"/>
                </a:tc>
                <a:tc>
                  <a:txBody>
                    <a:bodyPr/>
                    <a:lstStyle/>
                    <a:p>
                      <a:pPr marR="88900" indent="0" algn="ctr"/>
                      <a:r>
                        <a:rPr lang="id" sz="1050">
                          <a:latin typeface="Bookman Old Style"/>
                        </a:rPr>
                        <a:t>5.757</a:t>
                      </a:r>
                    </a:p>
                  </a:txBody>
                  <a:tcPr marL="0" marR="0" marT="0" marB="0" anchor="b"/>
                </a:tc>
                <a:tc>
                  <a:txBody>
                    <a:bodyPr/>
                    <a:lstStyle/>
                    <a:p>
                      <a:pPr marL="190500" indent="0"/>
                      <a:r>
                        <a:rPr lang="id" sz="1050">
                          <a:latin typeface="Bookman Old Style"/>
                        </a:rPr>
                        <a:t>62,67</a:t>
                      </a:r>
                    </a:p>
                  </a:txBody>
                  <a:tcPr marL="0" marR="0" marT="0" marB="0" anchor="b"/>
                </a:tc>
                <a:tc>
                  <a:txBody>
                    <a:bodyPr/>
                    <a:lstStyle/>
                    <a:p>
                      <a:pPr marR="88900" indent="0" algn="ctr"/>
                      <a:r>
                        <a:rPr lang="id" sz="1050">
                          <a:latin typeface="Bookman Old Style"/>
                        </a:rPr>
                        <a:t>5.585</a:t>
                      </a:r>
                    </a:p>
                  </a:txBody>
                  <a:tcPr marL="0" marR="0" marT="0" marB="0" anchor="b"/>
                </a:tc>
                <a:tc>
                  <a:txBody>
                    <a:bodyPr/>
                    <a:lstStyle/>
                    <a:p>
                      <a:pPr marR="76200" indent="0" algn="ctr"/>
                      <a:r>
                        <a:rPr lang="id" sz="1050">
                          <a:latin typeface="Bookman Old Style"/>
                        </a:rPr>
                        <a:t>67,58</a:t>
                      </a:r>
                    </a:p>
                  </a:txBody>
                  <a:tcPr marL="0" marR="0" marT="0" marB="0" anchor="b"/>
                </a:tc>
                <a:tc>
                  <a:txBody>
                    <a:bodyPr/>
                    <a:lstStyle/>
                    <a:p>
                      <a:pPr indent="0" algn="r"/>
                      <a:r>
                        <a:rPr lang="id" sz="1050">
                          <a:latin typeface="Bookman Old Style"/>
                        </a:rPr>
                        <a:t>11.342</a:t>
                      </a:r>
                    </a:p>
                  </a:txBody>
                  <a:tcPr marL="0" marR="0" marT="0" marB="0" anchor="b"/>
                </a:tc>
                <a:tc>
                  <a:txBody>
                    <a:bodyPr/>
                    <a:lstStyle/>
                    <a:p>
                      <a:pPr marR="101600" indent="0" algn="r"/>
                      <a:r>
                        <a:rPr lang="id" sz="1050">
                          <a:latin typeface="Bookman Old Style"/>
                        </a:rPr>
                        <a:t>65,00</a:t>
                      </a:r>
                    </a:p>
                  </a:txBody>
                  <a:tcPr marL="0" marR="0" marT="0" marB="0" anchor="b"/>
                </a:tc>
              </a:tr>
              <a:tr h="343334">
                <a:tc gridSpan="2">
                  <a:txBody>
                    <a:bodyPr/>
                    <a:lstStyle/>
                    <a:p>
                      <a:pPr indent="0" algn="ctr"/>
                      <a:r>
                        <a:rPr lang="id" sz="1050">
                          <a:latin typeface="Bookman Old Style"/>
                        </a:rPr>
                        <a:t>JUMLAH</a:t>
                      </a:r>
                    </a:p>
                  </a:txBody>
                  <a:tcPr marL="0" marR="0" marT="0" marB="0" anchor="b"/>
                </a:tc>
                <a:tc hMerge="1">
                  <a:txBody>
                    <a:bodyPr/>
                    <a:lstStyle/>
                    <a:p>
                      <a:endParaRPr sz="1300"/>
                    </a:p>
                  </a:txBody>
                  <a:tcPr marL="0" marR="0" marT="0" marB="0"/>
                </a:tc>
                <a:tc>
                  <a:txBody>
                    <a:bodyPr/>
                    <a:lstStyle/>
                    <a:p>
                      <a:pPr indent="0" algn="r"/>
                      <a:r>
                        <a:rPr lang="id" sz="1050">
                          <a:latin typeface="Bookman Old Style"/>
                        </a:rPr>
                        <a:t>60.992</a:t>
                      </a:r>
                    </a:p>
                  </a:txBody>
                  <a:tcPr marL="0" marR="0" marT="0" marB="0" anchor="b"/>
                </a:tc>
                <a:tc>
                  <a:txBody>
                    <a:bodyPr/>
                    <a:lstStyle/>
                    <a:p>
                      <a:pPr indent="0" algn="r"/>
                      <a:r>
                        <a:rPr lang="id" sz="1050">
                          <a:latin typeface="Bookman Old Style"/>
                        </a:rPr>
                        <a:t>57.034</a:t>
                      </a:r>
                    </a:p>
                  </a:txBody>
                  <a:tcPr marL="0" marR="0" marT="0" marB="0" anchor="b"/>
                </a:tc>
                <a:tc>
                  <a:txBody>
                    <a:bodyPr/>
                    <a:lstStyle/>
                    <a:p>
                      <a:pPr indent="0" algn="r"/>
                      <a:r>
                        <a:rPr lang="id" sz="1050">
                          <a:latin typeface="Bookman Old Style"/>
                        </a:rPr>
                        <a:t>118.026</a:t>
                      </a:r>
                    </a:p>
                  </a:txBody>
                  <a:tcPr marL="0" marR="0" marT="0" marB="0" anchor="b"/>
                </a:tc>
                <a:tc>
                  <a:txBody>
                    <a:bodyPr/>
                    <a:lstStyle/>
                    <a:p>
                      <a:pPr marL="152400" indent="0"/>
                      <a:r>
                        <a:rPr lang="id" sz="1050">
                          <a:latin typeface="Bookman Old Style"/>
                        </a:rPr>
                        <a:t>37.814</a:t>
                      </a:r>
                    </a:p>
                  </a:txBody>
                  <a:tcPr marL="0" marR="0" marT="0" marB="0" anchor="b"/>
                </a:tc>
                <a:tc>
                  <a:txBody>
                    <a:bodyPr/>
                    <a:lstStyle/>
                    <a:p>
                      <a:pPr marL="190500" indent="0"/>
                      <a:r>
                        <a:rPr lang="id" sz="1050">
                          <a:latin typeface="Bookman Old Style"/>
                        </a:rPr>
                        <a:t>62,00</a:t>
                      </a:r>
                    </a:p>
                  </a:txBody>
                  <a:tcPr marL="0" marR="0" marT="0" marB="0" anchor="b"/>
                </a:tc>
                <a:tc>
                  <a:txBody>
                    <a:bodyPr/>
                    <a:lstStyle/>
                    <a:p>
                      <a:pPr marL="152400" indent="0"/>
                      <a:r>
                        <a:rPr lang="id" sz="1050">
                          <a:latin typeface="Bookman Old Style"/>
                        </a:rPr>
                        <a:t>38.471</a:t>
                      </a:r>
                    </a:p>
                  </a:txBody>
                  <a:tcPr marL="0" marR="0" marT="0" marB="0" anchor="b"/>
                </a:tc>
                <a:tc>
                  <a:txBody>
                    <a:bodyPr/>
                    <a:lstStyle/>
                    <a:p>
                      <a:pPr marR="76200" indent="0" algn="ctr"/>
                      <a:r>
                        <a:rPr lang="id" sz="1050">
                          <a:latin typeface="Bookman Old Style"/>
                        </a:rPr>
                        <a:t>67,45</a:t>
                      </a:r>
                    </a:p>
                  </a:txBody>
                  <a:tcPr marL="0" marR="0" marT="0" marB="0" anchor="b"/>
                </a:tc>
                <a:tc>
                  <a:txBody>
                    <a:bodyPr/>
                    <a:lstStyle/>
                    <a:p>
                      <a:pPr indent="0" algn="r"/>
                      <a:r>
                        <a:rPr lang="id" sz="1050">
                          <a:latin typeface="Bookman Old Style"/>
                        </a:rPr>
                        <a:t>76.285</a:t>
                      </a:r>
                    </a:p>
                  </a:txBody>
                  <a:tcPr marL="0" marR="0" marT="0" marB="0" anchor="b"/>
                </a:tc>
                <a:tc>
                  <a:txBody>
                    <a:bodyPr/>
                    <a:lstStyle/>
                    <a:p>
                      <a:pPr marR="101600" indent="0" algn="r"/>
                      <a:r>
                        <a:rPr lang="id" sz="1050" dirty="0">
                          <a:latin typeface="Bookman Old Style"/>
                        </a:rPr>
                        <a:t>64,63</a:t>
                      </a:r>
                    </a:p>
                  </a:txBody>
                  <a:tcPr marL="0" marR="0" marT="0" marB="0" anchor="b"/>
                </a:tc>
              </a:tr>
            </a:tbl>
          </a:graphicData>
        </a:graphic>
      </p:graphicFrame>
      <p:sp>
        <p:nvSpPr>
          <p:cNvPr id="5" name="Rectangle 4"/>
          <p:cNvSpPr/>
          <p:nvPr/>
        </p:nvSpPr>
        <p:spPr>
          <a:xfrm>
            <a:off x="6848152" y="5129040"/>
            <a:ext cx="1655064" cy="646176"/>
          </a:xfrm>
          <a:prstGeom prst="rect">
            <a:avLst/>
          </a:prstGeom>
        </p:spPr>
        <p:txBody>
          <a:bodyPr lIns="0" tIns="0" rIns="0" bIns="0">
            <a:noAutofit/>
          </a:bodyPr>
          <a:lstStyle/>
          <a:p>
            <a:pPr indent="0" algn="ctr">
              <a:lnSpc>
                <a:spcPts val="1368"/>
              </a:lnSpc>
            </a:pPr>
            <a:r>
              <a:rPr lang="id" sz="950">
                <a:latin typeface="Bookman Old Style"/>
              </a:rPr>
              <a:t>Koba, Desember 2015 Komisi Pemilihan Umum Kabupaten Bangka Tengah Ketua,</a:t>
            </a:r>
          </a:p>
        </p:txBody>
      </p:sp>
      <p:sp>
        <p:nvSpPr>
          <p:cNvPr id="6" name="Rectangle 5"/>
          <p:cNvSpPr/>
          <p:nvPr/>
        </p:nvSpPr>
        <p:spPr>
          <a:xfrm>
            <a:off x="6848152" y="6012960"/>
            <a:ext cx="1655064" cy="115824"/>
          </a:xfrm>
          <a:prstGeom prst="rect">
            <a:avLst/>
          </a:prstGeom>
        </p:spPr>
        <p:txBody>
          <a:bodyPr wrap="none" lIns="0" tIns="0" rIns="0" bIns="0">
            <a:noAutofit/>
          </a:bodyPr>
          <a:lstStyle/>
          <a:p>
            <a:pPr marL="722884" indent="0">
              <a:spcBef>
                <a:spcPts val="1050"/>
              </a:spcBef>
            </a:pPr>
            <a:r>
              <a:rPr lang="id" sz="950">
                <a:latin typeface="Bookman Old Style"/>
              </a:rPr>
              <a:t>Ttd</a:t>
            </a:r>
          </a:p>
        </p:txBody>
      </p:sp>
      <p:sp>
        <p:nvSpPr>
          <p:cNvPr id="7" name="Rectangle 6"/>
          <p:cNvSpPr/>
          <p:nvPr/>
        </p:nvSpPr>
        <p:spPr>
          <a:xfrm>
            <a:off x="6933496" y="6339096"/>
            <a:ext cx="1481328" cy="155448"/>
          </a:xfrm>
          <a:prstGeom prst="rect">
            <a:avLst/>
          </a:prstGeom>
        </p:spPr>
        <p:txBody>
          <a:bodyPr wrap="none" lIns="0" tIns="0" rIns="0" bIns="0">
            <a:noAutofit/>
          </a:bodyPr>
          <a:lstStyle/>
          <a:p>
            <a:pPr indent="0"/>
            <a:r>
              <a:rPr lang="id" sz="900" b="1">
                <a:latin typeface="Bookman Old Style"/>
              </a:rPr>
              <a:t>SURYANSYAH, HS.A,Md</a:t>
            </a:r>
          </a:p>
        </p:txBody>
      </p:sp>
      <p:sp>
        <p:nvSpPr>
          <p:cNvPr id="2" name="Notched Right Arrow 1"/>
          <p:cNvSpPr/>
          <p:nvPr/>
        </p:nvSpPr>
        <p:spPr>
          <a:xfrm>
            <a:off x="179512" y="6128784"/>
            <a:ext cx="3024336" cy="612584"/>
          </a:xfrm>
          <a:prstGeom prst="notchedRightArrow">
            <a:avLst/>
          </a:prstGeom>
          <a:noFill/>
        </p:spPr>
        <p:style>
          <a:lnRef idx="2">
            <a:schemeClr val="dk1"/>
          </a:lnRef>
          <a:fillRef idx="1">
            <a:schemeClr val="lt1"/>
          </a:fillRef>
          <a:effectRef idx="0">
            <a:schemeClr val="dk1"/>
          </a:effectRef>
          <a:fontRef idx="minor">
            <a:schemeClr val="dk1"/>
          </a:fontRef>
        </p:style>
        <p:txBody>
          <a:bodyPr rtlCol="0" anchor="ctr"/>
          <a:lstStyle/>
          <a:p>
            <a:pPr algn="ctr"/>
            <a:r>
              <a:rPr lang="id-ID" b="1" dirty="0" smtClean="0">
                <a:hlinkClick r:id="rId2" action="ppaction://hlinkfile"/>
              </a:rPr>
              <a:t>Tahapan KPU</a:t>
            </a:r>
            <a:endParaRPr lang="id-ID" b="1" dirty="0"/>
          </a:p>
        </p:txBody>
      </p:sp>
    </p:spTree>
    <p:extLst>
      <p:ext uri="{BB962C8B-B14F-4D97-AF65-F5344CB8AC3E}">
        <p14:creationId xmlns:p14="http://schemas.microsoft.com/office/powerpoint/2010/main" val="4064336735"/>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alf Frame 3"/>
          <p:cNvSpPr/>
          <p:nvPr/>
        </p:nvSpPr>
        <p:spPr>
          <a:xfrm flipH="1" flipV="1">
            <a:off x="4932040" y="3068960"/>
            <a:ext cx="4211960" cy="378904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 Placeholder 2"/>
          <p:cNvSpPr>
            <a:spLocks noGrp="1"/>
          </p:cNvSpPr>
          <p:nvPr>
            <p:ph type="body" idx="1"/>
          </p:nvPr>
        </p:nvSpPr>
        <p:spPr>
          <a:xfrm>
            <a:off x="323528" y="692696"/>
            <a:ext cx="8424936" cy="5760640"/>
          </a:xfrm>
        </p:spPr>
        <p:txBody>
          <a:bodyPr>
            <a:noAutofit/>
          </a:bodyPr>
          <a:lstStyle/>
          <a:p>
            <a:pPr marL="285750" indent="-285750">
              <a:buClr>
                <a:schemeClr val="bg1"/>
              </a:buClr>
              <a:buFont typeface="Wingdings 3" panose="05040102010807070707" pitchFamily="18" charset="2"/>
              <a:buChar char=""/>
            </a:pPr>
            <a:r>
              <a:rPr lang="en-US" sz="1600" b="1" dirty="0" smtClean="0">
                <a:latin typeface="Arial Narrow" panose="020B0606020202030204" pitchFamily="34" charset="0"/>
              </a:rPr>
              <a:t>UNDANG </a:t>
            </a:r>
            <a:r>
              <a:rPr lang="en-US" sz="1600" b="1" dirty="0">
                <a:latin typeface="Arial Narrow" panose="020B0606020202030204" pitchFamily="34" charset="0"/>
              </a:rPr>
              <a:t>UNDANG DASAR REPUBLIK INDONESIA </a:t>
            </a:r>
            <a:r>
              <a:rPr lang="en-US" sz="1600" b="1" dirty="0" smtClean="0">
                <a:latin typeface="Arial Narrow" panose="020B0606020202030204" pitchFamily="34" charset="0"/>
              </a:rPr>
              <a:t>1945</a:t>
            </a:r>
          </a:p>
          <a:p>
            <a:pPr lvl="1">
              <a:buClr>
                <a:schemeClr val="bg1"/>
              </a:buClr>
            </a:pPr>
            <a:r>
              <a:rPr lang="es-ES" sz="1600" dirty="0" err="1" smtClean="0">
                <a:latin typeface="Arial Narrow" panose="020B0606020202030204" pitchFamily="34" charset="0"/>
              </a:rPr>
              <a:t>Pasal</a:t>
            </a:r>
            <a:r>
              <a:rPr lang="es-ES" sz="1600" dirty="0" smtClean="0">
                <a:latin typeface="Arial Narrow" panose="020B0606020202030204" pitchFamily="34" charset="0"/>
              </a:rPr>
              <a:t> </a:t>
            </a:r>
            <a:r>
              <a:rPr lang="es-ES" sz="1600" dirty="0">
                <a:latin typeface="Arial Narrow" panose="020B0606020202030204" pitchFamily="34" charset="0"/>
              </a:rPr>
              <a:t>1 </a:t>
            </a:r>
            <a:r>
              <a:rPr lang="es-ES" sz="1600" dirty="0" err="1">
                <a:latin typeface="Arial Narrow" panose="020B0606020202030204" pitchFamily="34" charset="0"/>
              </a:rPr>
              <a:t>ayat</a:t>
            </a:r>
            <a:r>
              <a:rPr lang="es-ES" sz="1600" dirty="0">
                <a:latin typeface="Arial Narrow" panose="020B0606020202030204" pitchFamily="34" charset="0"/>
              </a:rPr>
              <a:t> (2) dan </a:t>
            </a:r>
            <a:r>
              <a:rPr lang="es-ES" sz="1600" dirty="0" err="1">
                <a:latin typeface="Arial Narrow" panose="020B0606020202030204" pitchFamily="34" charset="0"/>
              </a:rPr>
              <a:t>ayat</a:t>
            </a:r>
            <a:r>
              <a:rPr lang="es-ES" sz="1600" dirty="0">
                <a:latin typeface="Arial Narrow" panose="020B0606020202030204" pitchFamily="34" charset="0"/>
              </a:rPr>
              <a:t> (3), </a:t>
            </a:r>
            <a:r>
              <a:rPr lang="es-ES" sz="1600" dirty="0" err="1">
                <a:latin typeface="Arial Narrow" panose="020B0606020202030204" pitchFamily="34" charset="0"/>
              </a:rPr>
              <a:t>Pasal</a:t>
            </a:r>
            <a:r>
              <a:rPr lang="es-ES" sz="1600" dirty="0">
                <a:latin typeface="Arial Narrow" panose="020B0606020202030204" pitchFamily="34" charset="0"/>
              </a:rPr>
              <a:t> 18 </a:t>
            </a:r>
            <a:r>
              <a:rPr lang="es-ES" sz="1600" dirty="0" err="1">
                <a:latin typeface="Arial Narrow" panose="020B0606020202030204" pitchFamily="34" charset="0"/>
              </a:rPr>
              <a:t>ayat</a:t>
            </a:r>
            <a:r>
              <a:rPr lang="es-ES" sz="1600" dirty="0">
                <a:latin typeface="Arial Narrow" panose="020B0606020202030204" pitchFamily="34" charset="0"/>
              </a:rPr>
              <a:t> (3), </a:t>
            </a:r>
            <a:r>
              <a:rPr lang="es-ES" sz="1600" dirty="0" err="1">
                <a:latin typeface="Arial Narrow" panose="020B0606020202030204" pitchFamily="34" charset="0"/>
              </a:rPr>
              <a:t>Pasal</a:t>
            </a:r>
            <a:r>
              <a:rPr lang="es-ES" sz="1600" dirty="0">
                <a:latin typeface="Arial Narrow" panose="020B0606020202030204" pitchFamily="34" charset="0"/>
              </a:rPr>
              <a:t> 18 </a:t>
            </a:r>
            <a:r>
              <a:rPr lang="es-ES" sz="1600" dirty="0" err="1">
                <a:latin typeface="Arial Narrow" panose="020B0606020202030204" pitchFamily="34" charset="0"/>
              </a:rPr>
              <a:t>ayat</a:t>
            </a:r>
            <a:r>
              <a:rPr lang="es-ES" sz="1600" dirty="0">
                <a:latin typeface="Arial Narrow" panose="020B0606020202030204" pitchFamily="34" charset="0"/>
              </a:rPr>
              <a:t> (4), </a:t>
            </a:r>
            <a:r>
              <a:rPr lang="es-ES" sz="1600" dirty="0" err="1">
                <a:latin typeface="Arial Narrow" panose="020B0606020202030204" pitchFamily="34" charset="0"/>
              </a:rPr>
              <a:t>Pasal</a:t>
            </a:r>
            <a:r>
              <a:rPr lang="es-ES" sz="1600" dirty="0">
                <a:latin typeface="Arial Narrow" panose="020B0606020202030204" pitchFamily="34" charset="0"/>
              </a:rPr>
              <a:t> 19 </a:t>
            </a:r>
            <a:r>
              <a:rPr lang="es-ES" sz="1600" dirty="0" err="1">
                <a:latin typeface="Arial Narrow" panose="020B0606020202030204" pitchFamily="34" charset="0"/>
              </a:rPr>
              <a:t>ayat</a:t>
            </a:r>
            <a:r>
              <a:rPr lang="es-ES" sz="1600" dirty="0">
                <a:latin typeface="Arial Narrow" panose="020B0606020202030204" pitchFamily="34" charset="0"/>
              </a:rPr>
              <a:t> (1), </a:t>
            </a:r>
            <a:r>
              <a:rPr lang="es-ES" sz="1600" dirty="0" err="1" smtClean="0">
                <a:latin typeface="Arial Narrow" panose="020B0606020202030204" pitchFamily="34" charset="0"/>
              </a:rPr>
              <a:t>Pasal</a:t>
            </a:r>
            <a:r>
              <a:rPr lang="es-ES" sz="1600" dirty="0" smtClean="0">
                <a:latin typeface="Arial Narrow" panose="020B0606020202030204" pitchFamily="34" charset="0"/>
              </a:rPr>
              <a:t> 20</a:t>
            </a:r>
            <a:r>
              <a:rPr lang="es-ES" sz="1600" dirty="0">
                <a:latin typeface="Arial Narrow" panose="020B0606020202030204" pitchFamily="34" charset="0"/>
              </a:rPr>
              <a:t>, </a:t>
            </a:r>
            <a:r>
              <a:rPr lang="es-ES" sz="1600" dirty="0" err="1">
                <a:latin typeface="Arial Narrow" panose="020B0606020202030204" pitchFamily="34" charset="0"/>
              </a:rPr>
              <a:t>Pasal</a:t>
            </a:r>
            <a:r>
              <a:rPr lang="es-ES" sz="1600" dirty="0">
                <a:latin typeface="Arial Narrow" panose="020B0606020202030204" pitchFamily="34" charset="0"/>
              </a:rPr>
              <a:t> 22C </a:t>
            </a:r>
            <a:r>
              <a:rPr lang="es-ES" sz="1600" dirty="0" err="1">
                <a:latin typeface="Arial Narrow" panose="020B0606020202030204" pitchFamily="34" charset="0"/>
              </a:rPr>
              <a:t>ayat</a:t>
            </a:r>
            <a:r>
              <a:rPr lang="es-ES" sz="1600" dirty="0">
                <a:latin typeface="Arial Narrow" panose="020B0606020202030204" pitchFamily="34" charset="0"/>
              </a:rPr>
              <a:t> (1) dan </a:t>
            </a:r>
            <a:r>
              <a:rPr lang="es-ES" sz="1600" dirty="0" err="1">
                <a:latin typeface="Arial Narrow" panose="020B0606020202030204" pitchFamily="34" charset="0"/>
              </a:rPr>
              <a:t>ayat</a:t>
            </a:r>
            <a:r>
              <a:rPr lang="es-ES" sz="1600" dirty="0">
                <a:latin typeface="Arial Narrow" panose="020B0606020202030204" pitchFamily="34" charset="0"/>
              </a:rPr>
              <a:t> (2), </a:t>
            </a:r>
            <a:r>
              <a:rPr lang="es-ES" sz="1600" dirty="0" err="1">
                <a:latin typeface="Arial Narrow" panose="020B0606020202030204" pitchFamily="34" charset="0"/>
              </a:rPr>
              <a:t>Pasal</a:t>
            </a:r>
            <a:r>
              <a:rPr lang="es-ES" sz="1600" dirty="0">
                <a:latin typeface="Arial Narrow" panose="020B0606020202030204" pitchFamily="34" charset="0"/>
              </a:rPr>
              <a:t> 22E, </a:t>
            </a:r>
            <a:r>
              <a:rPr lang="es-ES" sz="1600" dirty="0" err="1">
                <a:latin typeface="Arial Narrow" panose="020B0606020202030204" pitchFamily="34" charset="0"/>
              </a:rPr>
              <a:t>Pasal</a:t>
            </a:r>
            <a:r>
              <a:rPr lang="es-ES" sz="1600" dirty="0">
                <a:latin typeface="Arial Narrow" panose="020B0606020202030204" pitchFamily="34" charset="0"/>
              </a:rPr>
              <a:t> 24C </a:t>
            </a:r>
            <a:r>
              <a:rPr lang="es-ES" sz="1600" dirty="0" err="1">
                <a:latin typeface="Arial Narrow" panose="020B0606020202030204" pitchFamily="34" charset="0"/>
              </a:rPr>
              <a:t>ayat</a:t>
            </a:r>
            <a:r>
              <a:rPr lang="es-ES" sz="1600" dirty="0">
                <a:latin typeface="Arial Narrow" panose="020B0606020202030204" pitchFamily="34" charset="0"/>
              </a:rPr>
              <a:t> (1) </a:t>
            </a:r>
            <a:r>
              <a:rPr lang="es-ES" sz="1600" dirty="0" err="1">
                <a:latin typeface="Arial Narrow" panose="020B0606020202030204" pitchFamily="34" charset="0"/>
              </a:rPr>
              <a:t>Undang-Undang</a:t>
            </a:r>
            <a:r>
              <a:rPr lang="es-ES" sz="1600" dirty="0">
                <a:latin typeface="Arial Narrow" panose="020B0606020202030204" pitchFamily="34" charset="0"/>
              </a:rPr>
              <a:t> </a:t>
            </a:r>
            <a:r>
              <a:rPr lang="es-ES" sz="1600" dirty="0" err="1" smtClean="0">
                <a:latin typeface="Arial Narrow" panose="020B0606020202030204" pitchFamily="34" charset="0"/>
              </a:rPr>
              <a:t>Dasar</a:t>
            </a:r>
            <a:r>
              <a:rPr lang="es-ES" sz="1600" dirty="0" smtClean="0">
                <a:latin typeface="Arial Narrow" panose="020B0606020202030204" pitchFamily="34" charset="0"/>
              </a:rPr>
              <a:t> </a:t>
            </a:r>
            <a:r>
              <a:rPr lang="en-US" sz="1600" dirty="0" smtClean="0">
                <a:latin typeface="Arial Narrow" panose="020B0606020202030204" pitchFamily="34" charset="0"/>
              </a:rPr>
              <a:t>Negara </a:t>
            </a:r>
            <a:r>
              <a:rPr lang="en-US" sz="1600" dirty="0" err="1">
                <a:latin typeface="Arial Narrow" panose="020B0606020202030204" pitchFamily="34" charset="0"/>
              </a:rPr>
              <a:t>Republik</a:t>
            </a:r>
            <a:r>
              <a:rPr lang="en-US" sz="1600" dirty="0">
                <a:latin typeface="Arial Narrow" panose="020B0606020202030204" pitchFamily="34" charset="0"/>
              </a:rPr>
              <a:t> Indonesia </a:t>
            </a:r>
            <a:r>
              <a:rPr lang="en-US" sz="1600" dirty="0" err="1">
                <a:latin typeface="Arial Narrow" panose="020B0606020202030204" pitchFamily="34" charset="0"/>
              </a:rPr>
              <a:t>Tahun</a:t>
            </a:r>
            <a:r>
              <a:rPr lang="en-US" sz="1600" dirty="0">
                <a:latin typeface="Arial Narrow" panose="020B0606020202030204" pitchFamily="34" charset="0"/>
              </a:rPr>
              <a:t> </a:t>
            </a:r>
            <a:r>
              <a:rPr lang="en-US" sz="1600" dirty="0" smtClean="0">
                <a:latin typeface="Arial Narrow" panose="020B0606020202030204" pitchFamily="34" charset="0"/>
              </a:rPr>
              <a:t>1945.</a:t>
            </a:r>
          </a:p>
          <a:p>
            <a:pPr marL="285750" indent="-285750">
              <a:buClr>
                <a:schemeClr val="bg1"/>
              </a:buClr>
              <a:buFont typeface="Wingdings 3" panose="05040102010807070707" pitchFamily="18" charset="2"/>
              <a:buChar char="Ì"/>
            </a:pPr>
            <a:r>
              <a:rPr lang="en-US" sz="1600" b="1" dirty="0" smtClean="0">
                <a:latin typeface="Arial Narrow" panose="020B0606020202030204" pitchFamily="34" charset="0"/>
              </a:rPr>
              <a:t>UNDANG </a:t>
            </a:r>
            <a:r>
              <a:rPr lang="en-US" sz="1600" b="1" dirty="0" err="1" smtClean="0">
                <a:latin typeface="Arial Narrow" panose="020B0606020202030204" pitchFamily="34" charset="0"/>
              </a:rPr>
              <a:t>UNDANG</a:t>
            </a:r>
            <a:endParaRPr lang="en-US" sz="1600" b="1" dirty="0" smtClean="0">
              <a:latin typeface="Arial Narrow" panose="020B0606020202030204" pitchFamily="34" charset="0"/>
            </a:endParaRPr>
          </a:p>
          <a:p>
            <a:pPr marL="685800" lvl="1" indent="-228600">
              <a:buClr>
                <a:schemeClr val="bg1"/>
              </a:buClr>
              <a:buFont typeface="+mj-lt"/>
              <a:buAutoNum type="arabicPeriod"/>
            </a:pPr>
            <a:r>
              <a:rPr lang="en-US" sz="1600" dirty="0" err="1" smtClean="0">
                <a:latin typeface="Arial Narrow" panose="020B0606020202030204" pitchFamily="34" charset="0"/>
              </a:rPr>
              <a:t>Undang</a:t>
            </a:r>
            <a:r>
              <a:rPr lang="en-US" sz="1600" dirty="0" smtClean="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Nomor</a:t>
            </a:r>
            <a:r>
              <a:rPr lang="en-US" sz="1600" dirty="0">
                <a:latin typeface="Arial Narrow" panose="020B0606020202030204" pitchFamily="34" charset="0"/>
              </a:rPr>
              <a:t> 2 </a:t>
            </a:r>
            <a:r>
              <a:rPr lang="en-US" sz="1600" dirty="0" err="1">
                <a:latin typeface="Arial Narrow" panose="020B0606020202030204" pitchFamily="34" charset="0"/>
              </a:rPr>
              <a:t>Tahun</a:t>
            </a:r>
            <a:r>
              <a:rPr lang="en-US" sz="1600" dirty="0">
                <a:latin typeface="Arial Narrow" panose="020B0606020202030204" pitchFamily="34" charset="0"/>
              </a:rPr>
              <a:t> 2011 </a:t>
            </a:r>
            <a:r>
              <a:rPr lang="en-US" sz="1600" dirty="0" err="1">
                <a:latin typeface="Arial Narrow" panose="020B0606020202030204" pitchFamily="34" charset="0"/>
              </a:rPr>
              <a:t>Tentang</a:t>
            </a:r>
            <a:r>
              <a:rPr lang="en-US" sz="1600" dirty="0">
                <a:latin typeface="Arial Narrow" panose="020B0606020202030204" pitchFamily="34" charset="0"/>
              </a:rPr>
              <a:t>: </a:t>
            </a:r>
            <a:r>
              <a:rPr lang="en-US" sz="1600" dirty="0" err="1">
                <a:latin typeface="Arial Narrow" panose="020B0606020202030204" pitchFamily="34" charset="0"/>
              </a:rPr>
              <a:t>Partai</a:t>
            </a:r>
            <a:r>
              <a:rPr lang="en-US" sz="1600" dirty="0">
                <a:latin typeface="Arial Narrow" panose="020B0606020202030204" pitchFamily="34" charset="0"/>
              </a:rPr>
              <a:t> </a:t>
            </a:r>
            <a:r>
              <a:rPr lang="en-US" sz="1600" dirty="0" err="1" smtClean="0">
                <a:latin typeface="Arial Narrow" panose="020B0606020202030204" pitchFamily="34" charset="0"/>
              </a:rPr>
              <a:t>Politik</a:t>
            </a:r>
            <a:r>
              <a:rPr lang="en-US" sz="1600" dirty="0" smtClean="0">
                <a:latin typeface="Arial Narrow" panose="020B0606020202030204" pitchFamily="34" charset="0"/>
              </a:rPr>
              <a:t>.</a:t>
            </a:r>
          </a:p>
          <a:p>
            <a:pPr marL="685800" lvl="1" indent="-228600">
              <a:buClr>
                <a:schemeClr val="bg1"/>
              </a:buClr>
              <a:buFont typeface="+mj-lt"/>
              <a:buAutoNum type="arabicPeriod"/>
            </a:pPr>
            <a:r>
              <a:rPr lang="en-US" sz="1600" dirty="0" err="1" smtClean="0">
                <a:latin typeface="Arial Narrow" panose="020B0606020202030204" pitchFamily="34" charset="0"/>
              </a:rPr>
              <a:t>Undang</a:t>
            </a:r>
            <a:r>
              <a:rPr lang="en-US" sz="1600" dirty="0" smtClean="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Nomor</a:t>
            </a:r>
            <a:r>
              <a:rPr lang="en-US" sz="1600" dirty="0">
                <a:latin typeface="Arial Narrow" panose="020B0606020202030204" pitchFamily="34" charset="0"/>
              </a:rPr>
              <a:t> 15 </a:t>
            </a:r>
            <a:r>
              <a:rPr lang="en-US" sz="1600" dirty="0" err="1">
                <a:latin typeface="Arial Narrow" panose="020B0606020202030204" pitchFamily="34" charset="0"/>
              </a:rPr>
              <a:t>Tahun</a:t>
            </a:r>
            <a:r>
              <a:rPr lang="en-US" sz="1600" dirty="0">
                <a:latin typeface="Arial Narrow" panose="020B0606020202030204" pitchFamily="34" charset="0"/>
              </a:rPr>
              <a:t> 2011 </a:t>
            </a:r>
            <a:r>
              <a:rPr lang="en-US" sz="1600" dirty="0" err="1">
                <a:latin typeface="Arial Narrow" panose="020B0606020202030204" pitchFamily="34" charset="0"/>
              </a:rPr>
              <a:t>Tentang</a:t>
            </a:r>
            <a:r>
              <a:rPr lang="en-US" sz="1600" dirty="0">
                <a:latin typeface="Arial Narrow" panose="020B0606020202030204" pitchFamily="34" charset="0"/>
              </a:rPr>
              <a:t>: </a:t>
            </a:r>
            <a:r>
              <a:rPr lang="en-US" sz="1600" dirty="0" err="1">
                <a:latin typeface="Arial Narrow" panose="020B0606020202030204" pitchFamily="34" charset="0"/>
              </a:rPr>
              <a:t>Penyelenggara</a:t>
            </a:r>
            <a:r>
              <a:rPr lang="en-US" sz="1600" dirty="0">
                <a:latin typeface="Arial Narrow" panose="020B0606020202030204" pitchFamily="34" charset="0"/>
              </a:rPr>
              <a:t> </a:t>
            </a:r>
            <a:r>
              <a:rPr lang="en-US" sz="1600" dirty="0" err="1">
                <a:latin typeface="Arial Narrow" panose="020B0606020202030204" pitchFamily="34" charset="0"/>
              </a:rPr>
              <a:t>Pemilihan</a:t>
            </a:r>
            <a:r>
              <a:rPr lang="en-US" sz="1600" dirty="0">
                <a:latin typeface="Arial Narrow" panose="020B0606020202030204" pitchFamily="34" charset="0"/>
              </a:rPr>
              <a:t> </a:t>
            </a:r>
            <a:r>
              <a:rPr lang="en-US" sz="1600" dirty="0" err="1" smtClean="0">
                <a:latin typeface="Arial Narrow" panose="020B0606020202030204" pitchFamily="34" charset="0"/>
              </a:rPr>
              <a:t>Umum</a:t>
            </a:r>
            <a:r>
              <a:rPr lang="en-US" sz="1600" dirty="0" smtClean="0">
                <a:latin typeface="Arial Narrow" panose="020B0606020202030204" pitchFamily="34" charset="0"/>
              </a:rPr>
              <a:t>.</a:t>
            </a:r>
          </a:p>
          <a:p>
            <a:pPr marL="685800" lvl="1" indent="-228600">
              <a:buClr>
                <a:schemeClr val="bg1"/>
              </a:buClr>
              <a:buFont typeface="+mj-lt"/>
              <a:buAutoNum type="arabicPeriod"/>
            </a:pPr>
            <a:r>
              <a:rPr lang="en-US" sz="1600" dirty="0" err="1" smtClean="0">
                <a:latin typeface="Arial Narrow" panose="020B0606020202030204" pitchFamily="34" charset="0"/>
              </a:rPr>
              <a:t>Undang</a:t>
            </a:r>
            <a:r>
              <a:rPr lang="en-US" sz="1600" dirty="0" smtClean="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Nomor</a:t>
            </a:r>
            <a:r>
              <a:rPr lang="en-US" sz="1600" dirty="0">
                <a:latin typeface="Arial Narrow" panose="020B0606020202030204" pitchFamily="34" charset="0"/>
              </a:rPr>
              <a:t> 8 </a:t>
            </a:r>
            <a:r>
              <a:rPr lang="en-US" sz="1600" dirty="0" err="1">
                <a:latin typeface="Arial Narrow" panose="020B0606020202030204" pitchFamily="34" charset="0"/>
              </a:rPr>
              <a:t>Tahun</a:t>
            </a:r>
            <a:r>
              <a:rPr lang="en-US" sz="1600" dirty="0">
                <a:latin typeface="Arial Narrow" panose="020B0606020202030204" pitchFamily="34" charset="0"/>
              </a:rPr>
              <a:t> 2012 </a:t>
            </a:r>
            <a:r>
              <a:rPr lang="en-US" sz="1600" dirty="0" err="1">
                <a:latin typeface="Arial Narrow" panose="020B0606020202030204" pitchFamily="34" charset="0"/>
              </a:rPr>
              <a:t>Tentang</a:t>
            </a:r>
            <a:r>
              <a:rPr lang="en-US" sz="1600" dirty="0">
                <a:latin typeface="Arial Narrow" panose="020B0606020202030204" pitchFamily="34" charset="0"/>
              </a:rPr>
              <a:t>: </a:t>
            </a:r>
            <a:r>
              <a:rPr lang="en-US" sz="1600" dirty="0" err="1">
                <a:latin typeface="Arial Narrow" panose="020B0606020202030204" pitchFamily="34" charset="0"/>
              </a:rPr>
              <a:t>Pemilihan</a:t>
            </a:r>
            <a:r>
              <a:rPr lang="en-US" sz="1600" dirty="0">
                <a:latin typeface="Arial Narrow" panose="020B0606020202030204" pitchFamily="34" charset="0"/>
              </a:rPr>
              <a:t> </a:t>
            </a:r>
            <a:r>
              <a:rPr lang="en-US" sz="1600" dirty="0" err="1">
                <a:latin typeface="Arial Narrow" panose="020B0606020202030204" pitchFamily="34" charset="0"/>
              </a:rPr>
              <a:t>Umum</a:t>
            </a:r>
            <a:r>
              <a:rPr lang="en-US" sz="1600" dirty="0">
                <a:latin typeface="Arial Narrow" panose="020B0606020202030204" pitchFamily="34" charset="0"/>
              </a:rPr>
              <a:t> </a:t>
            </a:r>
            <a:r>
              <a:rPr lang="en-US" sz="1600" dirty="0" err="1">
                <a:latin typeface="Arial Narrow" panose="020B0606020202030204" pitchFamily="34" charset="0"/>
              </a:rPr>
              <a:t>Anggota</a:t>
            </a:r>
            <a:r>
              <a:rPr lang="en-US" sz="1600" dirty="0">
                <a:latin typeface="Arial Narrow" panose="020B0606020202030204" pitchFamily="34" charset="0"/>
              </a:rPr>
              <a:t> </a:t>
            </a:r>
            <a:r>
              <a:rPr lang="en-US" sz="1600" dirty="0" err="1" smtClean="0">
                <a:latin typeface="Arial Narrow" panose="020B0606020202030204" pitchFamily="34" charset="0"/>
              </a:rPr>
              <a:t>Dewan</a:t>
            </a:r>
            <a:r>
              <a:rPr lang="en-US" sz="1600" dirty="0" smtClean="0">
                <a:latin typeface="Arial Narrow" panose="020B0606020202030204" pitchFamily="34" charset="0"/>
              </a:rPr>
              <a:t> </a:t>
            </a:r>
            <a:r>
              <a:rPr lang="en-US" sz="1600" dirty="0" err="1" smtClean="0">
                <a:latin typeface="Arial Narrow" panose="020B0606020202030204" pitchFamily="34" charset="0"/>
              </a:rPr>
              <a:t>Perwakilan</a:t>
            </a:r>
            <a:r>
              <a:rPr lang="en-US" sz="1600" dirty="0" smtClean="0">
                <a:latin typeface="Arial Narrow" panose="020B0606020202030204" pitchFamily="34" charset="0"/>
              </a:rPr>
              <a:t> </a:t>
            </a:r>
            <a:r>
              <a:rPr lang="en-US" sz="1600" dirty="0">
                <a:latin typeface="Arial Narrow" panose="020B0606020202030204" pitchFamily="34" charset="0"/>
              </a:rPr>
              <a:t>Rakyat, </a:t>
            </a:r>
            <a:r>
              <a:rPr lang="en-US" sz="1600" dirty="0" err="1">
                <a:latin typeface="Arial Narrow" panose="020B0606020202030204" pitchFamily="34" charset="0"/>
              </a:rPr>
              <a:t>Dewan</a:t>
            </a:r>
            <a:r>
              <a:rPr lang="en-US" sz="1600" dirty="0">
                <a:latin typeface="Arial Narrow" panose="020B0606020202030204" pitchFamily="34" charset="0"/>
              </a:rPr>
              <a:t> </a:t>
            </a:r>
            <a:r>
              <a:rPr lang="en-US" sz="1600" dirty="0" err="1">
                <a:latin typeface="Arial Narrow" panose="020B0606020202030204" pitchFamily="34" charset="0"/>
              </a:rPr>
              <a:t>Perwakilan</a:t>
            </a:r>
            <a:r>
              <a:rPr lang="en-US" sz="1600" dirty="0">
                <a:latin typeface="Arial Narrow" panose="020B0606020202030204" pitchFamily="34" charset="0"/>
              </a:rPr>
              <a:t> Daerah, </a:t>
            </a:r>
            <a:r>
              <a:rPr lang="en-US" sz="1600" dirty="0" err="1">
                <a:latin typeface="Arial Narrow" panose="020B0606020202030204" pitchFamily="34" charset="0"/>
              </a:rPr>
              <a:t>dan</a:t>
            </a:r>
            <a:r>
              <a:rPr lang="en-US" sz="1600" dirty="0">
                <a:latin typeface="Arial Narrow" panose="020B0606020202030204" pitchFamily="34" charset="0"/>
              </a:rPr>
              <a:t> </a:t>
            </a:r>
            <a:r>
              <a:rPr lang="en-US" sz="1600" dirty="0" err="1">
                <a:latin typeface="Arial Narrow" panose="020B0606020202030204" pitchFamily="34" charset="0"/>
              </a:rPr>
              <a:t>Dewan</a:t>
            </a:r>
            <a:r>
              <a:rPr lang="en-US" sz="1600" dirty="0">
                <a:latin typeface="Arial Narrow" panose="020B0606020202030204" pitchFamily="34" charset="0"/>
              </a:rPr>
              <a:t> </a:t>
            </a:r>
            <a:r>
              <a:rPr lang="en-US" sz="1600" dirty="0" err="1">
                <a:latin typeface="Arial Narrow" panose="020B0606020202030204" pitchFamily="34" charset="0"/>
              </a:rPr>
              <a:t>Perwakilan</a:t>
            </a:r>
            <a:r>
              <a:rPr lang="en-US" sz="1600" dirty="0">
                <a:latin typeface="Arial Narrow" panose="020B0606020202030204" pitchFamily="34" charset="0"/>
              </a:rPr>
              <a:t> Rakyat </a:t>
            </a:r>
            <a:r>
              <a:rPr lang="en-US" sz="1600" dirty="0" smtClean="0">
                <a:latin typeface="Arial Narrow" panose="020B0606020202030204" pitchFamily="34" charset="0"/>
              </a:rPr>
              <a:t>Daerah.</a:t>
            </a:r>
          </a:p>
          <a:p>
            <a:pPr marL="685800" lvl="1" indent="-228600">
              <a:buClr>
                <a:schemeClr val="bg1"/>
              </a:buClr>
              <a:buFont typeface="+mj-lt"/>
              <a:buAutoNum type="arabicPeriod"/>
            </a:pPr>
            <a:r>
              <a:rPr lang="en-US" sz="1600" dirty="0" err="1" smtClean="0">
                <a:latin typeface="Arial Narrow" panose="020B0606020202030204" pitchFamily="34" charset="0"/>
              </a:rPr>
              <a:t>Undang</a:t>
            </a:r>
            <a:r>
              <a:rPr lang="en-US" sz="1600" dirty="0" smtClean="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Nomor</a:t>
            </a:r>
            <a:r>
              <a:rPr lang="en-US" sz="1600" dirty="0">
                <a:latin typeface="Arial Narrow" panose="020B0606020202030204" pitchFamily="34" charset="0"/>
              </a:rPr>
              <a:t> 42 </a:t>
            </a:r>
            <a:r>
              <a:rPr lang="en-US" sz="1600" dirty="0" err="1">
                <a:latin typeface="Arial Narrow" panose="020B0606020202030204" pitchFamily="34" charset="0"/>
              </a:rPr>
              <a:t>Tahun</a:t>
            </a:r>
            <a:r>
              <a:rPr lang="en-US" sz="1600" dirty="0">
                <a:latin typeface="Arial Narrow" panose="020B0606020202030204" pitchFamily="34" charset="0"/>
              </a:rPr>
              <a:t> 2008 </a:t>
            </a:r>
            <a:r>
              <a:rPr lang="en-US" sz="1600" dirty="0" err="1">
                <a:latin typeface="Arial Narrow" panose="020B0606020202030204" pitchFamily="34" charset="0"/>
              </a:rPr>
              <a:t>Tentang</a:t>
            </a:r>
            <a:r>
              <a:rPr lang="en-US" sz="1600" dirty="0">
                <a:latin typeface="Arial Narrow" panose="020B0606020202030204" pitchFamily="34" charset="0"/>
              </a:rPr>
              <a:t>: </a:t>
            </a:r>
            <a:r>
              <a:rPr lang="en-US" sz="1600" dirty="0" err="1">
                <a:latin typeface="Arial Narrow" panose="020B0606020202030204" pitchFamily="34" charset="0"/>
              </a:rPr>
              <a:t>Pemilihan</a:t>
            </a:r>
            <a:r>
              <a:rPr lang="en-US" sz="1600" dirty="0">
                <a:latin typeface="Arial Narrow" panose="020B0606020202030204" pitchFamily="34" charset="0"/>
              </a:rPr>
              <a:t> </a:t>
            </a:r>
            <a:r>
              <a:rPr lang="en-US" sz="1600" dirty="0" err="1">
                <a:latin typeface="Arial Narrow" panose="020B0606020202030204" pitchFamily="34" charset="0"/>
              </a:rPr>
              <a:t>Umum</a:t>
            </a:r>
            <a:r>
              <a:rPr lang="en-US" sz="1600" dirty="0">
                <a:latin typeface="Arial Narrow" panose="020B0606020202030204" pitchFamily="34" charset="0"/>
              </a:rPr>
              <a:t> </a:t>
            </a:r>
            <a:r>
              <a:rPr lang="en-US" sz="1600" dirty="0" err="1">
                <a:latin typeface="Arial Narrow" panose="020B0606020202030204" pitchFamily="34" charset="0"/>
              </a:rPr>
              <a:t>Presiden</a:t>
            </a:r>
            <a:r>
              <a:rPr lang="en-US" sz="1600" dirty="0">
                <a:latin typeface="Arial Narrow" panose="020B0606020202030204" pitchFamily="34" charset="0"/>
              </a:rPr>
              <a:t> </a:t>
            </a:r>
            <a:r>
              <a:rPr lang="en-US" sz="1600" dirty="0" err="1">
                <a:latin typeface="Arial Narrow" panose="020B0606020202030204" pitchFamily="34" charset="0"/>
              </a:rPr>
              <a:t>dan</a:t>
            </a:r>
            <a:r>
              <a:rPr lang="en-US" sz="1600" dirty="0">
                <a:latin typeface="Arial Narrow" panose="020B0606020202030204" pitchFamily="34" charset="0"/>
              </a:rPr>
              <a:t> </a:t>
            </a:r>
            <a:r>
              <a:rPr lang="en-US" sz="1600" dirty="0" err="1" smtClean="0">
                <a:latin typeface="Arial Narrow" panose="020B0606020202030204" pitchFamily="34" charset="0"/>
              </a:rPr>
              <a:t>Wakil</a:t>
            </a:r>
            <a:r>
              <a:rPr lang="en-US" sz="1600" dirty="0" smtClean="0">
                <a:latin typeface="Arial Narrow" panose="020B0606020202030204" pitchFamily="34" charset="0"/>
              </a:rPr>
              <a:t> </a:t>
            </a:r>
            <a:r>
              <a:rPr lang="en-US" sz="1600" dirty="0" err="1" smtClean="0">
                <a:latin typeface="Arial Narrow" panose="020B0606020202030204" pitchFamily="34" charset="0"/>
              </a:rPr>
              <a:t>Presiden</a:t>
            </a:r>
            <a:r>
              <a:rPr lang="en-US" sz="1600" dirty="0" smtClean="0">
                <a:latin typeface="Arial Narrow" panose="020B0606020202030204" pitchFamily="34" charset="0"/>
              </a:rPr>
              <a:t>.</a:t>
            </a:r>
          </a:p>
          <a:p>
            <a:pPr marL="685800" lvl="1" indent="-228600">
              <a:buClr>
                <a:schemeClr val="bg1"/>
              </a:buClr>
              <a:buFont typeface="+mj-lt"/>
              <a:buAutoNum type="arabicPeriod"/>
            </a:pPr>
            <a:r>
              <a:rPr lang="en-US" sz="1600" dirty="0" err="1" smtClean="0">
                <a:latin typeface="Arial Narrow" panose="020B0606020202030204" pitchFamily="34" charset="0"/>
              </a:rPr>
              <a:t>Undang</a:t>
            </a:r>
            <a:r>
              <a:rPr lang="en-US" sz="1600" dirty="0" smtClean="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Nomor</a:t>
            </a:r>
            <a:r>
              <a:rPr lang="en-US" sz="1600" dirty="0">
                <a:latin typeface="Arial Narrow" panose="020B0606020202030204" pitchFamily="34" charset="0"/>
              </a:rPr>
              <a:t> 8 </a:t>
            </a:r>
            <a:r>
              <a:rPr lang="en-US" sz="1600" dirty="0" err="1">
                <a:latin typeface="Arial Narrow" panose="020B0606020202030204" pitchFamily="34" charset="0"/>
              </a:rPr>
              <a:t>Tahun</a:t>
            </a:r>
            <a:r>
              <a:rPr lang="en-US" sz="1600" dirty="0">
                <a:latin typeface="Arial Narrow" panose="020B0606020202030204" pitchFamily="34" charset="0"/>
              </a:rPr>
              <a:t> 2015 </a:t>
            </a:r>
            <a:r>
              <a:rPr lang="en-US" sz="1600" dirty="0" err="1">
                <a:latin typeface="Arial Narrow" panose="020B0606020202030204" pitchFamily="34" charset="0"/>
              </a:rPr>
              <a:t>Tentang</a:t>
            </a:r>
            <a:r>
              <a:rPr lang="en-US" sz="1600" dirty="0">
                <a:latin typeface="Arial Narrow" panose="020B0606020202030204" pitchFamily="34" charset="0"/>
              </a:rPr>
              <a:t> </a:t>
            </a:r>
            <a:r>
              <a:rPr lang="en-US" sz="1600" dirty="0" err="1">
                <a:latin typeface="Arial Narrow" panose="020B0606020202030204" pitchFamily="34" charset="0"/>
              </a:rPr>
              <a:t>Perubahan</a:t>
            </a:r>
            <a:r>
              <a:rPr lang="en-US" sz="1600" dirty="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Nomor</a:t>
            </a:r>
            <a:r>
              <a:rPr lang="en-US" sz="1600" dirty="0">
                <a:latin typeface="Arial Narrow" panose="020B0606020202030204" pitchFamily="34" charset="0"/>
              </a:rPr>
              <a:t> </a:t>
            </a:r>
            <a:r>
              <a:rPr lang="en-US" sz="1600" dirty="0" smtClean="0">
                <a:latin typeface="Arial Narrow" panose="020B0606020202030204" pitchFamily="34" charset="0"/>
              </a:rPr>
              <a:t>1 </a:t>
            </a:r>
            <a:r>
              <a:rPr lang="en-US" sz="1600" dirty="0" err="1" smtClean="0">
                <a:latin typeface="Arial Narrow" panose="020B0606020202030204" pitchFamily="34" charset="0"/>
              </a:rPr>
              <a:t>Tahun</a:t>
            </a:r>
            <a:r>
              <a:rPr lang="en-US" sz="1600" dirty="0" smtClean="0">
                <a:latin typeface="Arial Narrow" panose="020B0606020202030204" pitchFamily="34" charset="0"/>
              </a:rPr>
              <a:t> </a:t>
            </a:r>
            <a:r>
              <a:rPr lang="en-US" sz="1600" dirty="0">
                <a:latin typeface="Arial Narrow" panose="020B0606020202030204" pitchFamily="34" charset="0"/>
              </a:rPr>
              <a:t>2015 </a:t>
            </a:r>
            <a:r>
              <a:rPr lang="en-US" sz="1600" dirty="0" err="1">
                <a:latin typeface="Arial Narrow" panose="020B0606020202030204" pitchFamily="34" charset="0"/>
              </a:rPr>
              <a:t>tentang</a:t>
            </a:r>
            <a:r>
              <a:rPr lang="en-US" sz="1600" dirty="0">
                <a:latin typeface="Arial Narrow" panose="020B0606020202030204" pitchFamily="34" charset="0"/>
              </a:rPr>
              <a:t> </a:t>
            </a:r>
            <a:r>
              <a:rPr lang="en-US" sz="1600" dirty="0" err="1">
                <a:latin typeface="Arial Narrow" panose="020B0606020202030204" pitchFamily="34" charset="0"/>
              </a:rPr>
              <a:t>Pemilihan</a:t>
            </a:r>
            <a:r>
              <a:rPr lang="en-US" sz="1600" dirty="0">
                <a:latin typeface="Arial Narrow" panose="020B0606020202030204" pitchFamily="34" charset="0"/>
              </a:rPr>
              <a:t> </a:t>
            </a:r>
            <a:r>
              <a:rPr lang="en-US" sz="1600" dirty="0" err="1">
                <a:latin typeface="Arial Narrow" panose="020B0606020202030204" pitchFamily="34" charset="0"/>
              </a:rPr>
              <a:t>Umum</a:t>
            </a:r>
            <a:r>
              <a:rPr lang="en-US" sz="1600" dirty="0">
                <a:latin typeface="Arial Narrow" panose="020B0606020202030204" pitchFamily="34" charset="0"/>
              </a:rPr>
              <a:t> </a:t>
            </a:r>
            <a:r>
              <a:rPr lang="en-US" sz="1600" dirty="0" err="1">
                <a:latin typeface="Arial Narrow" panose="020B0606020202030204" pitchFamily="34" charset="0"/>
              </a:rPr>
              <a:t>Kepala</a:t>
            </a:r>
            <a:r>
              <a:rPr lang="en-US" sz="1600" dirty="0">
                <a:latin typeface="Arial Narrow" panose="020B0606020202030204" pitchFamily="34" charset="0"/>
              </a:rPr>
              <a:t> Daerah </a:t>
            </a:r>
            <a:r>
              <a:rPr lang="en-US" sz="1600" dirty="0" err="1">
                <a:latin typeface="Arial Narrow" panose="020B0606020202030204" pitchFamily="34" charset="0"/>
              </a:rPr>
              <a:t>dan</a:t>
            </a:r>
            <a:r>
              <a:rPr lang="en-US" sz="1600" dirty="0">
                <a:latin typeface="Arial Narrow" panose="020B0606020202030204" pitchFamily="34" charset="0"/>
              </a:rPr>
              <a:t> </a:t>
            </a:r>
            <a:r>
              <a:rPr lang="en-US" sz="1600" dirty="0" err="1">
                <a:latin typeface="Arial Narrow" panose="020B0606020202030204" pitchFamily="34" charset="0"/>
              </a:rPr>
              <a:t>Wakil</a:t>
            </a:r>
            <a:r>
              <a:rPr lang="en-US" sz="1600" dirty="0">
                <a:latin typeface="Arial Narrow" panose="020B0606020202030204" pitchFamily="34" charset="0"/>
              </a:rPr>
              <a:t> </a:t>
            </a:r>
            <a:r>
              <a:rPr lang="en-US" sz="1600" dirty="0" err="1">
                <a:latin typeface="Arial Narrow" panose="020B0606020202030204" pitchFamily="34" charset="0"/>
              </a:rPr>
              <a:t>Kepala</a:t>
            </a:r>
            <a:r>
              <a:rPr lang="en-US" sz="1600" dirty="0">
                <a:latin typeface="Arial Narrow" panose="020B0606020202030204" pitchFamily="34" charset="0"/>
              </a:rPr>
              <a:t> </a:t>
            </a:r>
            <a:r>
              <a:rPr lang="en-US" sz="1600" dirty="0" smtClean="0">
                <a:latin typeface="Arial Narrow" panose="020B0606020202030204" pitchFamily="34" charset="0"/>
              </a:rPr>
              <a:t>Daerah</a:t>
            </a:r>
          </a:p>
          <a:p>
            <a:pPr marL="685800" lvl="1" indent="-228600">
              <a:buClr>
                <a:schemeClr val="bg1"/>
              </a:buClr>
              <a:buFont typeface="+mj-lt"/>
              <a:buAutoNum type="arabicPeriod"/>
            </a:pPr>
            <a:r>
              <a:rPr lang="en-US" sz="1600" dirty="0" err="1" smtClean="0">
                <a:latin typeface="Arial Narrow" panose="020B0606020202030204" pitchFamily="34" charset="0"/>
              </a:rPr>
              <a:t>Undang</a:t>
            </a:r>
            <a:r>
              <a:rPr lang="en-US" sz="1600" dirty="0" smtClean="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Nomor</a:t>
            </a:r>
            <a:r>
              <a:rPr lang="en-US" sz="1600" dirty="0">
                <a:latin typeface="Arial Narrow" panose="020B0606020202030204" pitchFamily="34" charset="0"/>
              </a:rPr>
              <a:t> 9 </a:t>
            </a:r>
            <a:r>
              <a:rPr lang="en-US" sz="1600" dirty="0" err="1">
                <a:latin typeface="Arial Narrow" panose="020B0606020202030204" pitchFamily="34" charset="0"/>
              </a:rPr>
              <a:t>Tahun</a:t>
            </a:r>
            <a:r>
              <a:rPr lang="en-US" sz="1600" dirty="0">
                <a:latin typeface="Arial Narrow" panose="020B0606020202030204" pitchFamily="34" charset="0"/>
              </a:rPr>
              <a:t> 2015 </a:t>
            </a:r>
            <a:r>
              <a:rPr lang="en-US" sz="1600" dirty="0" err="1">
                <a:latin typeface="Arial Narrow" panose="020B0606020202030204" pitchFamily="34" charset="0"/>
              </a:rPr>
              <a:t>Tentang</a:t>
            </a:r>
            <a:r>
              <a:rPr lang="en-US" sz="1600" dirty="0">
                <a:latin typeface="Arial Narrow" panose="020B0606020202030204" pitchFamily="34" charset="0"/>
              </a:rPr>
              <a:t> </a:t>
            </a:r>
            <a:r>
              <a:rPr lang="en-US" sz="1600" dirty="0" err="1">
                <a:latin typeface="Arial Narrow" panose="020B0606020202030204" pitchFamily="34" charset="0"/>
              </a:rPr>
              <a:t>Perubahan</a:t>
            </a:r>
            <a:r>
              <a:rPr lang="en-US" sz="1600" dirty="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Undang</a:t>
            </a:r>
            <a:r>
              <a:rPr lang="en-US" sz="1600" dirty="0">
                <a:latin typeface="Arial Narrow" panose="020B0606020202030204" pitchFamily="34" charset="0"/>
              </a:rPr>
              <a:t> </a:t>
            </a:r>
            <a:r>
              <a:rPr lang="en-US" sz="1600" dirty="0" err="1">
                <a:latin typeface="Arial Narrow" panose="020B0606020202030204" pitchFamily="34" charset="0"/>
              </a:rPr>
              <a:t>Nomor</a:t>
            </a:r>
            <a:r>
              <a:rPr lang="en-US" sz="1600" dirty="0">
                <a:latin typeface="Arial Narrow" panose="020B0606020202030204" pitchFamily="34" charset="0"/>
              </a:rPr>
              <a:t> </a:t>
            </a:r>
            <a:r>
              <a:rPr lang="en-US" sz="1600" dirty="0" smtClean="0">
                <a:latin typeface="Arial Narrow" panose="020B0606020202030204" pitchFamily="34" charset="0"/>
              </a:rPr>
              <a:t>2 </a:t>
            </a:r>
            <a:r>
              <a:rPr lang="nb-NO" sz="1600" dirty="0" smtClean="0">
                <a:latin typeface="Arial Narrow" panose="020B0606020202030204" pitchFamily="34" charset="0"/>
              </a:rPr>
              <a:t>Tahun </a:t>
            </a:r>
            <a:r>
              <a:rPr lang="nb-NO" sz="1600" dirty="0">
                <a:latin typeface="Arial Narrow" panose="020B0606020202030204" pitchFamily="34" charset="0"/>
              </a:rPr>
              <a:t>2015 tentang Pemerintah Daerah</a:t>
            </a:r>
          </a:p>
          <a:p>
            <a:pPr marL="285750" indent="-285750">
              <a:buClr>
                <a:schemeClr val="bg1"/>
              </a:buClr>
              <a:buFont typeface="Wingdings 3" panose="05040102010807070707" pitchFamily="18" charset="2"/>
              <a:buChar char="Ì"/>
            </a:pPr>
            <a:r>
              <a:rPr lang="fi-FI" sz="1600" b="1" dirty="0" smtClean="0">
                <a:latin typeface="Arial Narrow" panose="020B0606020202030204" pitchFamily="34" charset="0"/>
              </a:rPr>
              <a:t>PERATURAN </a:t>
            </a:r>
            <a:r>
              <a:rPr lang="fi-FI" sz="1600" b="1" dirty="0">
                <a:latin typeface="Arial Narrow" panose="020B0606020202030204" pitchFamily="34" charset="0"/>
              </a:rPr>
              <a:t>KOMISI PEMILIHAN </a:t>
            </a:r>
            <a:r>
              <a:rPr lang="fi-FI" sz="1600" b="1" dirty="0" smtClean="0">
                <a:latin typeface="Arial Narrow" panose="020B0606020202030204" pitchFamily="34" charset="0"/>
              </a:rPr>
              <a:t>UMUM</a:t>
            </a:r>
          </a:p>
          <a:p>
            <a:pPr marL="285750" indent="-285750">
              <a:buClr>
                <a:schemeClr val="bg1"/>
              </a:buClr>
              <a:buFont typeface="Wingdings 3" panose="05040102010807070707" pitchFamily="18" charset="2"/>
              <a:buChar char="Ì"/>
            </a:pPr>
            <a:r>
              <a:rPr lang="en-US" sz="1600" b="1" dirty="0" smtClean="0">
                <a:latin typeface="Arial Narrow" panose="020B0606020202030204" pitchFamily="34" charset="0"/>
              </a:rPr>
              <a:t>PERATURAN </a:t>
            </a:r>
            <a:r>
              <a:rPr lang="en-US" sz="1600" b="1" dirty="0">
                <a:latin typeface="Arial Narrow" panose="020B0606020202030204" pitchFamily="34" charset="0"/>
              </a:rPr>
              <a:t>BADAN PENGAWAS PEMILIHAN </a:t>
            </a:r>
            <a:r>
              <a:rPr lang="en-US" sz="1600" b="1" dirty="0" smtClean="0">
                <a:latin typeface="Arial Narrow" panose="020B0606020202030204" pitchFamily="34" charset="0"/>
              </a:rPr>
              <a:t>UMUM,</a:t>
            </a:r>
          </a:p>
          <a:p>
            <a:pPr marL="285750" indent="-285750">
              <a:buClr>
                <a:schemeClr val="bg1"/>
              </a:buClr>
              <a:buFont typeface="Wingdings 3" panose="05040102010807070707" pitchFamily="18" charset="2"/>
              <a:buChar char="Ì"/>
            </a:pPr>
            <a:r>
              <a:rPr lang="fi-FI" sz="1600" b="1" dirty="0" smtClean="0">
                <a:latin typeface="Arial Narrow" panose="020B0606020202030204" pitchFamily="34" charset="0"/>
              </a:rPr>
              <a:t>PERATURAN </a:t>
            </a:r>
            <a:r>
              <a:rPr lang="fi-FI" sz="1600" b="1" dirty="0">
                <a:latin typeface="Arial Narrow" panose="020B0606020202030204" pitchFamily="34" charset="0"/>
              </a:rPr>
              <a:t>DEWAN KEHORMATAN PEMILIHAN </a:t>
            </a:r>
            <a:r>
              <a:rPr lang="fi-FI" sz="1600" b="1" dirty="0" smtClean="0">
                <a:latin typeface="Arial Narrow" panose="020B0606020202030204" pitchFamily="34" charset="0"/>
              </a:rPr>
              <a:t>UMUM</a:t>
            </a:r>
            <a:endParaRPr lang="fi-FI" sz="1600" dirty="0">
              <a:latin typeface="Arial Narrow" panose="020B0606020202030204" pitchFamily="34" charset="0"/>
            </a:endParaRPr>
          </a:p>
        </p:txBody>
      </p:sp>
      <p:sp>
        <p:nvSpPr>
          <p:cNvPr id="5" name="Pentagon 4"/>
          <p:cNvSpPr/>
          <p:nvPr/>
        </p:nvSpPr>
        <p:spPr>
          <a:xfrm>
            <a:off x="107504" y="116632"/>
            <a:ext cx="6408712" cy="418058"/>
          </a:xfrm>
          <a:prstGeom prst="homePlate">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800" b="1" dirty="0" err="1" smtClean="0"/>
              <a:t>Dasar</a:t>
            </a:r>
            <a:r>
              <a:rPr lang="en-US" sz="2800" b="1" dirty="0" smtClean="0"/>
              <a:t> </a:t>
            </a:r>
            <a:r>
              <a:rPr lang="en-US" sz="2800" b="1" dirty="0" err="1" smtClean="0"/>
              <a:t>Hukum</a:t>
            </a:r>
            <a:endParaRPr lang="id-ID" sz="2800" b="1" dirty="0"/>
          </a:p>
        </p:txBody>
      </p:sp>
    </p:spTree>
    <p:extLst>
      <p:ext uri="{BB962C8B-B14F-4D97-AF65-F5344CB8AC3E}">
        <p14:creationId xmlns:p14="http://schemas.microsoft.com/office/powerpoint/2010/main" val="2745202236"/>
      </p:ext>
    </p:extLst>
  </p:cSld>
  <p:clrMapOvr>
    <a:masterClrMapping/>
  </p:clrMapOvr>
  <p:transition spd="med">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14282" y="214290"/>
            <a:ext cx="7382054" cy="57150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200" dirty="0" smtClean="0">
                <a:latin typeface="Arial Black" pitchFamily="34" charset="0"/>
              </a:rPr>
              <a:t>ASAS / DASAR PENYELENGGARAAN PEMILU</a:t>
            </a:r>
            <a:endParaRPr lang="id-ID" sz="2200" dirty="0">
              <a:latin typeface="Arial Black" pitchFamily="34" charset="0"/>
            </a:endParaRPr>
          </a:p>
        </p:txBody>
      </p:sp>
      <p:sp>
        <p:nvSpPr>
          <p:cNvPr id="4" name="Rectangle 3"/>
          <p:cNvSpPr/>
          <p:nvPr/>
        </p:nvSpPr>
        <p:spPr>
          <a:xfrm>
            <a:off x="214282" y="1207224"/>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Mandiri</a:t>
            </a:r>
            <a:endParaRPr lang="id-ID" sz="2400" b="1" dirty="0">
              <a:latin typeface="Arial Narrow" panose="020B0606020202030204" pitchFamily="34" charset="0"/>
            </a:endParaRPr>
          </a:p>
        </p:txBody>
      </p:sp>
      <p:sp>
        <p:nvSpPr>
          <p:cNvPr id="5" name="Rectangle 4"/>
          <p:cNvSpPr/>
          <p:nvPr/>
        </p:nvSpPr>
        <p:spPr>
          <a:xfrm>
            <a:off x="3428992" y="1207224"/>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Jujur</a:t>
            </a:r>
            <a:endParaRPr lang="id-ID" sz="2400" b="1" dirty="0">
              <a:latin typeface="Arial Narrow" panose="020B0606020202030204" pitchFamily="34" charset="0"/>
            </a:endParaRPr>
          </a:p>
        </p:txBody>
      </p:sp>
      <p:sp>
        <p:nvSpPr>
          <p:cNvPr id="6" name="Rectangle 5"/>
          <p:cNvSpPr/>
          <p:nvPr/>
        </p:nvSpPr>
        <p:spPr>
          <a:xfrm>
            <a:off x="214282" y="2621586"/>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Kepastian hukum</a:t>
            </a:r>
            <a:endParaRPr lang="id-ID" sz="2400" b="1" dirty="0">
              <a:latin typeface="Arial Narrow" panose="020B0606020202030204" pitchFamily="34" charset="0"/>
            </a:endParaRPr>
          </a:p>
        </p:txBody>
      </p:sp>
      <p:sp>
        <p:nvSpPr>
          <p:cNvPr id="7" name="Rectangle 6"/>
          <p:cNvSpPr/>
          <p:nvPr/>
        </p:nvSpPr>
        <p:spPr>
          <a:xfrm>
            <a:off x="6453328" y="1163140"/>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Adil</a:t>
            </a:r>
            <a:endParaRPr lang="id-ID" sz="2400" b="1" dirty="0">
              <a:latin typeface="Arial Narrow" panose="020B0606020202030204" pitchFamily="34" charset="0"/>
            </a:endParaRPr>
          </a:p>
        </p:txBody>
      </p:sp>
      <p:sp>
        <p:nvSpPr>
          <p:cNvPr id="8" name="Rectangle 7"/>
          <p:cNvSpPr/>
          <p:nvPr/>
        </p:nvSpPr>
        <p:spPr>
          <a:xfrm>
            <a:off x="6453328" y="2550457"/>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Tertib Penyelenggaraan</a:t>
            </a:r>
            <a:endParaRPr lang="id-ID" sz="2400" b="1" dirty="0">
              <a:latin typeface="Arial Narrow" panose="020B0606020202030204" pitchFamily="34" charset="0"/>
            </a:endParaRPr>
          </a:p>
        </p:txBody>
      </p:sp>
      <p:sp>
        <p:nvSpPr>
          <p:cNvPr id="9" name="Rectangle 8"/>
          <p:cNvSpPr/>
          <p:nvPr/>
        </p:nvSpPr>
        <p:spPr>
          <a:xfrm>
            <a:off x="214282" y="3994667"/>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Kepentingan Umum</a:t>
            </a:r>
            <a:endParaRPr lang="id-ID" sz="2400" b="1" dirty="0">
              <a:latin typeface="Arial Narrow" panose="020B0606020202030204" pitchFamily="34" charset="0"/>
            </a:endParaRPr>
          </a:p>
        </p:txBody>
      </p:sp>
      <p:sp>
        <p:nvSpPr>
          <p:cNvPr id="10" name="Rectangle 9"/>
          <p:cNvSpPr/>
          <p:nvPr/>
        </p:nvSpPr>
        <p:spPr>
          <a:xfrm>
            <a:off x="214282" y="5367748"/>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Keterbukaan</a:t>
            </a:r>
            <a:endParaRPr lang="id-ID" sz="2400" b="1" dirty="0">
              <a:latin typeface="Arial Narrow" panose="020B0606020202030204" pitchFamily="34" charset="0"/>
            </a:endParaRPr>
          </a:p>
        </p:txBody>
      </p:sp>
      <p:sp>
        <p:nvSpPr>
          <p:cNvPr id="11" name="Rectangle 10"/>
          <p:cNvSpPr/>
          <p:nvPr/>
        </p:nvSpPr>
        <p:spPr>
          <a:xfrm>
            <a:off x="6453328" y="3937774"/>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proporsional</a:t>
            </a:r>
            <a:endParaRPr lang="id-ID" sz="2400" b="1" dirty="0">
              <a:latin typeface="Arial Narrow" panose="020B0606020202030204" pitchFamily="34" charset="0"/>
            </a:endParaRPr>
          </a:p>
        </p:txBody>
      </p:sp>
      <p:sp>
        <p:nvSpPr>
          <p:cNvPr id="12" name="Rectangle 11"/>
          <p:cNvSpPr/>
          <p:nvPr/>
        </p:nvSpPr>
        <p:spPr>
          <a:xfrm>
            <a:off x="3428992" y="5367748"/>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Akuntabilitas</a:t>
            </a:r>
            <a:endParaRPr lang="id-ID" sz="2400" b="1" dirty="0">
              <a:latin typeface="Arial Narrow" panose="020B0606020202030204" pitchFamily="34" charset="0"/>
            </a:endParaRPr>
          </a:p>
        </p:txBody>
      </p:sp>
      <p:sp>
        <p:nvSpPr>
          <p:cNvPr id="13" name="Rectangle 12"/>
          <p:cNvSpPr/>
          <p:nvPr/>
        </p:nvSpPr>
        <p:spPr>
          <a:xfrm>
            <a:off x="6453328" y="5325091"/>
            <a:ext cx="2286016"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b="1" dirty="0" smtClean="0">
                <a:latin typeface="Arial Narrow" panose="020B0606020202030204" pitchFamily="34" charset="0"/>
              </a:rPr>
              <a:t>efisien</a:t>
            </a:r>
            <a:endParaRPr lang="id-ID" sz="2400" b="1" dirty="0">
              <a:latin typeface="Arial Narrow" panose="020B0606020202030204" pitchFamily="34" charset="0"/>
            </a:endParaRPr>
          </a:p>
        </p:txBody>
      </p:sp>
      <p:sp>
        <p:nvSpPr>
          <p:cNvPr id="15" name="Oval 14"/>
          <p:cNvSpPr/>
          <p:nvPr/>
        </p:nvSpPr>
        <p:spPr>
          <a:xfrm>
            <a:off x="3275856" y="2602700"/>
            <a:ext cx="2655176" cy="2221215"/>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r>
              <a:rPr lang="en-US" sz="3200" b="1" dirty="0" smtClean="0">
                <a:latin typeface="Arial Narrow" panose="020B0606020202030204" pitchFamily="34" charset="0"/>
              </a:rPr>
              <a:t>ASAS/ DASAR PEMILU</a:t>
            </a:r>
            <a:endParaRPr lang="en-US" sz="3200" b="1" dirty="0">
              <a:latin typeface="Arial Narrow" panose="020B0606020202030204" pitchFamily="34" charset="0"/>
            </a:endParaRPr>
          </a:p>
        </p:txBody>
      </p:sp>
      <p:sp>
        <p:nvSpPr>
          <p:cNvPr id="16" name="Rectangle 15"/>
          <p:cNvSpPr/>
          <p:nvPr/>
        </p:nvSpPr>
        <p:spPr>
          <a:xfrm>
            <a:off x="0" y="6408712"/>
            <a:ext cx="9144000" cy="4766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dirty="0">
                <a:latin typeface="Aharoni" pitchFamily="2" charset="-79"/>
                <a:cs typeface="Aharoni" pitchFamily="2" charset="-79"/>
              </a:rPr>
              <a:t>PELAKSANAAN PILPRES, PILEG DAN PILKADA</a:t>
            </a:r>
            <a:r>
              <a:rPr lang="id-ID" b="1" dirty="0" smtClean="0">
                <a:latin typeface="Arial Narrow" panose="020B0606020202030204" pitchFamily="34" charset="0"/>
                <a:cs typeface="Aharoni" pitchFamily="2" charset="-79"/>
              </a:rPr>
              <a:t>                                     	          Suryansyah</a:t>
            </a:r>
            <a:endParaRPr lang="id-ID" b="1" dirty="0">
              <a:latin typeface="Arial Narrow" panose="020B060602020203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bg/>
                                          </p:spTgt>
                                        </p:tgtEl>
                                        <p:attrNameLst>
                                          <p:attrName>style.visibility</p:attrName>
                                        </p:attrNameLst>
                                      </p:cBhvr>
                                      <p:to>
                                        <p:strVal val="visible"/>
                                      </p:to>
                                    </p:set>
                                    <p:anim calcmode="lin" valueType="num">
                                      <p:cBhvr additive="base">
                                        <p:cTn id="16"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7" dur="500" fill="hold"/>
                                        <p:tgtEl>
                                          <p:spTgt spid="5">
                                            <p:bg/>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 calcmode="lin" valueType="num">
                                      <p:cBhvr additive="base">
                                        <p:cTn id="20"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7">
                                            <p:bg/>
                                          </p:spTgt>
                                        </p:tgtEl>
                                        <p:attrNameLst>
                                          <p:attrName>style.visibility</p:attrName>
                                        </p:attrNameLst>
                                      </p:cBhvr>
                                      <p:to>
                                        <p:strVal val="visible"/>
                                      </p:to>
                                    </p:set>
                                    <p:anim calcmode="lin" valueType="num">
                                      <p:cBhvr additive="base">
                                        <p:cTn id="25"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7">
                                            <p:bg/>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 calcmode="lin" valueType="num">
                                      <p:cBhvr additive="base">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6">
                                            <p:bg/>
                                          </p:spTgt>
                                        </p:tgtEl>
                                        <p:attrNameLst>
                                          <p:attrName>style.visibility</p:attrName>
                                        </p:attrNameLst>
                                      </p:cBhvr>
                                      <p:to>
                                        <p:strVal val="visible"/>
                                      </p:to>
                                    </p:set>
                                    <p:anim calcmode="lin" valueType="num">
                                      <p:cBhvr additive="base">
                                        <p:cTn id="34" dur="500" fill="hold"/>
                                        <p:tgtEl>
                                          <p:spTgt spid="6">
                                            <p:bg/>
                                          </p:spTgt>
                                        </p:tgtEl>
                                        <p:attrNameLst>
                                          <p:attrName>ppt_x</p:attrName>
                                        </p:attrNameLst>
                                      </p:cBhvr>
                                      <p:tavLst>
                                        <p:tav tm="0">
                                          <p:val>
                                            <p:strVal val="#ppt_x"/>
                                          </p:val>
                                        </p:tav>
                                        <p:tav tm="100000">
                                          <p:val>
                                            <p:strVal val="#ppt_x"/>
                                          </p:val>
                                        </p:tav>
                                      </p:tavLst>
                                    </p:anim>
                                    <p:anim calcmode="lin" valueType="num">
                                      <p:cBhvr additive="base">
                                        <p:cTn id="35" dur="500" fill="hold"/>
                                        <p:tgtEl>
                                          <p:spTgt spid="6">
                                            <p:bg/>
                                          </p:spTgt>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
                                            <p:txEl>
                                              <p:pRg st="0" end="0"/>
                                            </p:txEl>
                                          </p:spTgt>
                                        </p:tgtEl>
                                        <p:attrNameLst>
                                          <p:attrName>style.visibility</p:attrName>
                                        </p:attrNameLst>
                                      </p:cBhvr>
                                      <p:to>
                                        <p:strVal val="visible"/>
                                      </p:to>
                                    </p:set>
                                    <p:anim calcmode="lin" valueType="num">
                                      <p:cBhvr additive="base">
                                        <p:cTn id="3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4" fill="hold" grpId="0" nodeType="afterEffect">
                                  <p:stCondLst>
                                    <p:cond delay="0"/>
                                  </p:stCondLst>
                                  <p:childTnLst>
                                    <p:set>
                                      <p:cBhvr>
                                        <p:cTn id="42" dur="1" fill="hold">
                                          <p:stCondLst>
                                            <p:cond delay="0"/>
                                          </p:stCondLst>
                                        </p:cTn>
                                        <p:tgtEl>
                                          <p:spTgt spid="8">
                                            <p:bg/>
                                          </p:spTgt>
                                        </p:tgtEl>
                                        <p:attrNameLst>
                                          <p:attrName>style.visibility</p:attrName>
                                        </p:attrNameLst>
                                      </p:cBhvr>
                                      <p:to>
                                        <p:strVal val="visible"/>
                                      </p:to>
                                    </p:set>
                                    <p:anim calcmode="lin" valueType="num">
                                      <p:cBhvr additive="base">
                                        <p:cTn id="43" dur="500" fill="hold"/>
                                        <p:tgtEl>
                                          <p:spTgt spid="8">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8">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 calcmode="lin" valueType="num">
                                      <p:cBhvr additive="base">
                                        <p:cTn id="4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9">
                                            <p:bg/>
                                          </p:spTgt>
                                        </p:tgtEl>
                                        <p:attrNameLst>
                                          <p:attrName>style.visibility</p:attrName>
                                        </p:attrNameLst>
                                      </p:cBhvr>
                                      <p:to>
                                        <p:strVal val="visible"/>
                                      </p:to>
                                    </p:set>
                                    <p:anim calcmode="lin" valueType="num">
                                      <p:cBhvr additive="base">
                                        <p:cTn id="52" dur="500" fill="hold"/>
                                        <p:tgtEl>
                                          <p:spTgt spid="9">
                                            <p:bg/>
                                          </p:spTgt>
                                        </p:tgtEl>
                                        <p:attrNameLst>
                                          <p:attrName>ppt_x</p:attrName>
                                        </p:attrNameLst>
                                      </p:cBhvr>
                                      <p:tavLst>
                                        <p:tav tm="0">
                                          <p:val>
                                            <p:strVal val="#ppt_x"/>
                                          </p:val>
                                        </p:tav>
                                        <p:tav tm="100000">
                                          <p:val>
                                            <p:strVal val="#ppt_x"/>
                                          </p:val>
                                        </p:tav>
                                      </p:tavLst>
                                    </p:anim>
                                    <p:anim calcmode="lin" valueType="num">
                                      <p:cBhvr additive="base">
                                        <p:cTn id="53" dur="500" fill="hold"/>
                                        <p:tgtEl>
                                          <p:spTgt spid="9">
                                            <p:bg/>
                                          </p:spTgt>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9">
                                            <p:txEl>
                                              <p:pRg st="0" end="0"/>
                                            </p:txEl>
                                          </p:spTgt>
                                        </p:tgtEl>
                                        <p:attrNameLst>
                                          <p:attrName>style.visibility</p:attrName>
                                        </p:attrNameLst>
                                      </p:cBhvr>
                                      <p:to>
                                        <p:strVal val="visible"/>
                                      </p:to>
                                    </p:set>
                                    <p:anim calcmode="lin" valueType="num">
                                      <p:cBhvr additive="base">
                                        <p:cTn id="5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0">
                                            <p:bg/>
                                          </p:spTgt>
                                        </p:tgtEl>
                                        <p:attrNameLst>
                                          <p:attrName>style.visibility</p:attrName>
                                        </p:attrNameLst>
                                      </p:cBhvr>
                                      <p:to>
                                        <p:strVal val="visible"/>
                                      </p:to>
                                    </p:set>
                                    <p:anim calcmode="lin" valueType="num">
                                      <p:cBhvr additive="base">
                                        <p:cTn id="6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62" dur="500" fill="hold"/>
                                        <p:tgtEl>
                                          <p:spTgt spid="10">
                                            <p:bg/>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0">
                                            <p:txEl>
                                              <p:pRg st="0" end="0"/>
                                            </p:txEl>
                                          </p:spTgt>
                                        </p:tgtEl>
                                        <p:attrNameLst>
                                          <p:attrName>style.visibility</p:attrName>
                                        </p:attrNameLst>
                                      </p:cBhvr>
                                      <p:to>
                                        <p:strVal val="visible"/>
                                      </p:to>
                                    </p:set>
                                    <p:anim calcmode="lin" valueType="num">
                                      <p:cBhvr additive="base">
                                        <p:cTn id="6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67" fill="hold">
                            <p:stCondLst>
                              <p:cond delay="3500"/>
                            </p:stCondLst>
                            <p:childTnLst>
                              <p:par>
                                <p:cTn id="68" presetID="2" presetClass="entr" presetSubtype="4" fill="hold" grpId="0" nodeType="afterEffect">
                                  <p:stCondLst>
                                    <p:cond delay="0"/>
                                  </p:stCondLst>
                                  <p:childTnLst>
                                    <p:set>
                                      <p:cBhvr>
                                        <p:cTn id="69" dur="1" fill="hold">
                                          <p:stCondLst>
                                            <p:cond delay="0"/>
                                          </p:stCondLst>
                                        </p:cTn>
                                        <p:tgtEl>
                                          <p:spTgt spid="11">
                                            <p:bg/>
                                          </p:spTgt>
                                        </p:tgtEl>
                                        <p:attrNameLst>
                                          <p:attrName>style.visibility</p:attrName>
                                        </p:attrNameLst>
                                      </p:cBhvr>
                                      <p:to>
                                        <p:strVal val="visible"/>
                                      </p:to>
                                    </p:set>
                                    <p:anim calcmode="lin" valueType="num">
                                      <p:cBhvr additive="base">
                                        <p:cTn id="70"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71" dur="500" fill="hold"/>
                                        <p:tgtEl>
                                          <p:spTgt spid="11">
                                            <p:bg/>
                                          </p:spTgt>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1">
                                            <p:txEl>
                                              <p:pRg st="0" end="0"/>
                                            </p:txEl>
                                          </p:spTgt>
                                        </p:tgtEl>
                                        <p:attrNameLst>
                                          <p:attrName>style.visibility</p:attrName>
                                        </p:attrNameLst>
                                      </p:cBhvr>
                                      <p:to>
                                        <p:strVal val="visible"/>
                                      </p:to>
                                    </p:set>
                                    <p:anim calcmode="lin" valueType="num">
                                      <p:cBhvr additive="base">
                                        <p:cTn id="7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par>
                          <p:cTn id="76" fill="hold">
                            <p:stCondLst>
                              <p:cond delay="4000"/>
                            </p:stCondLst>
                            <p:childTnLst>
                              <p:par>
                                <p:cTn id="77" presetID="2" presetClass="entr" presetSubtype="4" fill="hold" grpId="0" nodeType="afterEffect">
                                  <p:stCondLst>
                                    <p:cond delay="0"/>
                                  </p:stCondLst>
                                  <p:childTnLst>
                                    <p:set>
                                      <p:cBhvr>
                                        <p:cTn id="78" dur="1" fill="hold">
                                          <p:stCondLst>
                                            <p:cond delay="0"/>
                                          </p:stCondLst>
                                        </p:cTn>
                                        <p:tgtEl>
                                          <p:spTgt spid="12">
                                            <p:bg/>
                                          </p:spTgt>
                                        </p:tgtEl>
                                        <p:attrNameLst>
                                          <p:attrName>style.visibility</p:attrName>
                                        </p:attrNameLst>
                                      </p:cBhvr>
                                      <p:to>
                                        <p:strVal val="visible"/>
                                      </p:to>
                                    </p:set>
                                    <p:anim calcmode="lin" valueType="num">
                                      <p:cBhvr additive="base">
                                        <p:cTn id="79"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80" dur="500" fill="hold"/>
                                        <p:tgtEl>
                                          <p:spTgt spid="12">
                                            <p:bg/>
                                          </p:spTgt>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2">
                                            <p:txEl>
                                              <p:pRg st="0" end="0"/>
                                            </p:txEl>
                                          </p:spTgt>
                                        </p:tgtEl>
                                        <p:attrNameLst>
                                          <p:attrName>style.visibility</p:attrName>
                                        </p:attrNameLst>
                                      </p:cBhvr>
                                      <p:to>
                                        <p:strVal val="visible"/>
                                      </p:to>
                                    </p:set>
                                    <p:anim calcmode="lin" valueType="num">
                                      <p:cBhvr additive="base">
                                        <p:cTn id="8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par>
                          <p:cTn id="85" fill="hold">
                            <p:stCondLst>
                              <p:cond delay="4500"/>
                            </p:stCondLst>
                            <p:childTnLst>
                              <p:par>
                                <p:cTn id="86" presetID="2" presetClass="entr" presetSubtype="4" fill="hold" grpId="0" nodeType="afterEffect">
                                  <p:stCondLst>
                                    <p:cond delay="0"/>
                                  </p:stCondLst>
                                  <p:childTnLst>
                                    <p:set>
                                      <p:cBhvr>
                                        <p:cTn id="87" dur="1" fill="hold">
                                          <p:stCondLst>
                                            <p:cond delay="0"/>
                                          </p:stCondLst>
                                        </p:cTn>
                                        <p:tgtEl>
                                          <p:spTgt spid="13">
                                            <p:bg/>
                                          </p:spTgt>
                                        </p:tgtEl>
                                        <p:attrNameLst>
                                          <p:attrName>style.visibility</p:attrName>
                                        </p:attrNameLst>
                                      </p:cBhvr>
                                      <p:to>
                                        <p:strVal val="visible"/>
                                      </p:to>
                                    </p:set>
                                    <p:anim calcmode="lin" valueType="num">
                                      <p:cBhvr additive="base">
                                        <p:cTn id="88"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89" dur="500" fill="hold"/>
                                        <p:tgtEl>
                                          <p:spTgt spid="13">
                                            <p:bg/>
                                          </p:spTgt>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13">
                                            <p:txEl>
                                              <p:pRg st="0" end="0"/>
                                            </p:txEl>
                                          </p:spTgt>
                                        </p:tgtEl>
                                        <p:attrNameLst>
                                          <p:attrName>style.visibility</p:attrName>
                                        </p:attrNameLst>
                                      </p:cBhvr>
                                      <p:to>
                                        <p:strVal val="visible"/>
                                      </p:to>
                                    </p:set>
                                    <p:anim calcmode="lin" valueType="num">
                                      <p:cBhvr additive="base">
                                        <p:cTn id="9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9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P spid="6" grpId="0" build="allAtOnce" animBg="1"/>
      <p:bldP spid="7" grpId="0" build="allAtOnce" animBg="1"/>
      <p:bldP spid="8" grpId="0" build="allAtOnce" animBg="1"/>
      <p:bldP spid="9" grpId="0" build="allAtOnce" animBg="1"/>
      <p:bldP spid="10" grpId="0" build="allAtOnce" animBg="1"/>
      <p:bldP spid="11" grpId="0" build="allAtOnce" animBg="1"/>
      <p:bldP spid="12" grpId="0" build="allAtOnce" animBg="1"/>
      <p:bldP spid="13" grpId="0"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3300239" cy="6408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a:latin typeface="Arial Narrow" pitchFamily="34" charset="0"/>
              </a:rPr>
              <a:t>Penyelenggaraan Pemilu memberikan jaminan terhadap setiap Warga Negara Republik Indonesia untuk menggunakan haknya secara langsung, kebebasan menentukan pilihannya tanpa tekanan dan paksaan dari siapapun</a:t>
            </a:r>
            <a:r>
              <a:rPr lang="id-ID" sz="2400" dirty="0" smtClean="0">
                <a:latin typeface="Arial Narrow" pitchFamily="34" charset="0"/>
              </a:rPr>
              <a:t>.</a:t>
            </a:r>
            <a:endParaRPr lang="en-US" sz="2400" dirty="0" smtClean="0">
              <a:latin typeface="Arial Narrow" pitchFamily="34" charset="0"/>
            </a:endParaRPr>
          </a:p>
          <a:p>
            <a:pPr algn="ctr"/>
            <a:endParaRPr lang="en-US" sz="2400" dirty="0">
              <a:latin typeface="Arial Narrow" pitchFamily="34" charset="0"/>
            </a:endParaRPr>
          </a:p>
          <a:p>
            <a:pPr algn="ctr"/>
            <a:endParaRPr lang="en-US" sz="2400" dirty="0" smtClean="0">
              <a:latin typeface="Arial Narrow" pitchFamily="34" charset="0"/>
            </a:endParaRPr>
          </a:p>
          <a:p>
            <a:pPr algn="ctr"/>
            <a:endParaRPr lang="en-US" sz="2400" dirty="0">
              <a:latin typeface="Arial Narrow" pitchFamily="34" charset="0"/>
            </a:endParaRPr>
          </a:p>
          <a:p>
            <a:pPr algn="ctr"/>
            <a:endParaRPr lang="en-US" sz="2400" dirty="0" smtClean="0">
              <a:latin typeface="Arial Narrow" pitchFamily="34" charset="0"/>
            </a:endParaRPr>
          </a:p>
          <a:p>
            <a:pPr algn="ctr"/>
            <a:endParaRPr lang="en-US" sz="2400" dirty="0">
              <a:latin typeface="Arial Narrow" pitchFamily="34" charset="0"/>
            </a:endParaRPr>
          </a:p>
          <a:p>
            <a:pPr algn="ctr"/>
            <a:endParaRPr lang="en-US" sz="2400" dirty="0" smtClean="0">
              <a:latin typeface="Arial Narrow" pitchFamily="34" charset="0"/>
            </a:endParaRPr>
          </a:p>
          <a:p>
            <a:pPr algn="ctr"/>
            <a:endParaRPr lang="en-US" sz="2400" dirty="0">
              <a:latin typeface="Arial Narrow" pitchFamily="34" charset="0"/>
            </a:endParaRPr>
          </a:p>
          <a:p>
            <a:pPr algn="ctr"/>
            <a:r>
              <a:rPr lang="id-ID" sz="2400" dirty="0" smtClean="0">
                <a:latin typeface="Arial Narrow" pitchFamily="34" charset="0"/>
              </a:rPr>
              <a:t> </a:t>
            </a:r>
            <a:endParaRPr lang="id-ID" sz="2400" dirty="0">
              <a:latin typeface="Arial Narrow" pitchFamily="34" charset="0"/>
            </a:endParaRPr>
          </a:p>
        </p:txBody>
      </p:sp>
      <p:sp>
        <p:nvSpPr>
          <p:cNvPr id="8" name="Rectangle 7"/>
          <p:cNvSpPr/>
          <p:nvPr/>
        </p:nvSpPr>
        <p:spPr>
          <a:xfrm>
            <a:off x="0" y="6408712"/>
            <a:ext cx="9144000" cy="4766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b="1" dirty="0" smtClean="0">
                <a:latin typeface="Arial Narrow" panose="020B0606020202030204" pitchFamily="34" charset="0"/>
                <a:cs typeface="Aharoni" pitchFamily="2" charset="-79"/>
              </a:rPr>
              <a:t>Etika &amp; Kebudayaan Politik Dalam Perspektif Pemilu Dan Pilkada                                       Suryansyah</a:t>
            </a:r>
            <a:endParaRPr lang="id-ID" b="1" dirty="0">
              <a:latin typeface="Arial Narrow" panose="020B060602020203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715" y="2275364"/>
            <a:ext cx="2060569" cy="1882495"/>
          </a:xfrm>
          <a:prstGeom prst="rect">
            <a:avLst/>
          </a:prstGeom>
        </p:spPr>
      </p:pic>
      <p:pic>
        <p:nvPicPr>
          <p:cNvPr id="9" name="Picture 8"/>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5400000" flipH="1">
            <a:off x="564291" y="4599663"/>
            <a:ext cx="2123728" cy="1061864"/>
          </a:xfrm>
          <a:prstGeom prst="rect">
            <a:avLst/>
          </a:prstGeom>
        </p:spPr>
      </p:pic>
      <p:sp>
        <p:nvSpPr>
          <p:cNvPr id="12" name="Rectangle 11"/>
          <p:cNvSpPr/>
          <p:nvPr/>
        </p:nvSpPr>
        <p:spPr>
          <a:xfrm>
            <a:off x="5796136" y="2501"/>
            <a:ext cx="3347864" cy="6408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smtClean="0">
              <a:latin typeface="Arial Narrow" pitchFamily="34" charset="0"/>
            </a:endParaRPr>
          </a:p>
          <a:p>
            <a:pPr algn="ctr"/>
            <a:endParaRPr lang="en-US" sz="2200" dirty="0">
              <a:latin typeface="Arial Narrow" pitchFamily="34" charset="0"/>
            </a:endParaRPr>
          </a:p>
          <a:p>
            <a:pPr algn="ctr"/>
            <a:endParaRPr lang="en-US" sz="2200" dirty="0" smtClean="0">
              <a:latin typeface="Arial Narrow" pitchFamily="34" charset="0"/>
            </a:endParaRPr>
          </a:p>
          <a:p>
            <a:pPr algn="ctr"/>
            <a:endParaRPr lang="en-US" sz="2200" dirty="0">
              <a:latin typeface="Arial Narrow" pitchFamily="34" charset="0"/>
            </a:endParaRPr>
          </a:p>
          <a:p>
            <a:pPr algn="ctr"/>
            <a:endParaRPr lang="en-US" sz="2200" dirty="0" smtClean="0">
              <a:latin typeface="Arial Narrow" pitchFamily="34" charset="0"/>
            </a:endParaRPr>
          </a:p>
          <a:p>
            <a:pPr algn="ctr"/>
            <a:endParaRPr lang="en-US" sz="2200" dirty="0">
              <a:latin typeface="Arial Narrow" pitchFamily="34" charset="0"/>
            </a:endParaRPr>
          </a:p>
          <a:p>
            <a:pPr algn="ctr"/>
            <a:r>
              <a:rPr lang="id-ID" sz="2200" dirty="0" smtClean="0">
                <a:latin typeface="Arial Narrow" pitchFamily="34" charset="0"/>
              </a:rPr>
              <a:t>Penyelenggara </a:t>
            </a:r>
            <a:r>
              <a:rPr lang="id-ID" sz="2200" dirty="0">
                <a:latin typeface="Arial Narrow" pitchFamily="34" charset="0"/>
              </a:rPr>
              <a:t>Pemilu, Aparatur Pemerintah, Peserta Pemilu, Pengawas Pemilu, Pemantau Pemilu, Pemilih, dan semua pemangku kepentingan harus menjamin dengan sikap dan tindakan yang jujur. Setiap warga negara yang mempunyai hak pilih harus mendapatkan perlakuan yang sama, serta bebas dari segala kecurangan pihak manapun.</a:t>
            </a:r>
          </a:p>
          <a:p>
            <a:pPr algn="ctr"/>
            <a:endParaRPr lang="id-ID" sz="2400" dirty="0">
              <a:latin typeface="Arial Narrow" pitchFamily="34" charset="0"/>
            </a:endParaRPr>
          </a:p>
        </p:txBody>
      </p:sp>
      <p:pic>
        <p:nvPicPr>
          <p:cNvPr id="13" name="Picture 12"/>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rot="5400000">
            <a:off x="6680981" y="449796"/>
            <a:ext cx="1584176" cy="1061864"/>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outVertical)">
                                      <p:cBhvr>
                                        <p:cTn id="15" dur="500"/>
                                        <p:tgtEl>
                                          <p:spTgt spid="13"/>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alf Frame 5"/>
          <p:cNvSpPr/>
          <p:nvPr/>
        </p:nvSpPr>
        <p:spPr>
          <a:xfrm>
            <a:off x="0" y="0"/>
            <a:ext cx="3635896" cy="342900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itle 4"/>
          <p:cNvSpPr>
            <a:spLocks noGrp="1"/>
          </p:cNvSpPr>
          <p:nvPr>
            <p:ph type="ctrTitle"/>
          </p:nvPr>
        </p:nvSpPr>
        <p:spPr>
          <a:xfrm>
            <a:off x="3863593" y="2484483"/>
            <a:ext cx="4968552" cy="3539931"/>
          </a:xfrm>
        </p:spPr>
        <p:txBody>
          <a:bodyPr>
            <a:noAutofit/>
          </a:bodyPr>
          <a:lstStyle/>
          <a:p>
            <a:pPr algn="l"/>
            <a:r>
              <a:rPr lang="id-ID" sz="3600" dirty="0" smtClean="0">
                <a:latin typeface="Arial Narrow" pitchFamily="34" charset="0"/>
              </a:rPr>
              <a:t>Dalam rangka memberikan pelayanan kepada rakyat (masyarakat) dalam menentukan “Penyelenggara Negara”—baik </a:t>
            </a:r>
            <a:r>
              <a:rPr lang="id-ID" sz="3600" b="1" dirty="0" smtClean="0">
                <a:solidFill>
                  <a:srgbClr val="FF0000"/>
                </a:solidFill>
                <a:latin typeface="Arial Narrow" pitchFamily="34" charset="0"/>
              </a:rPr>
              <a:t>Eksekutif</a:t>
            </a:r>
            <a:r>
              <a:rPr lang="id-ID" sz="3600" dirty="0" smtClean="0">
                <a:latin typeface="Arial Narrow" pitchFamily="34" charset="0"/>
              </a:rPr>
              <a:t> maupun </a:t>
            </a:r>
            <a:r>
              <a:rPr lang="id-ID" sz="3600" b="1" dirty="0" smtClean="0">
                <a:solidFill>
                  <a:srgbClr val="FF0000"/>
                </a:solidFill>
                <a:latin typeface="Arial Narrow" pitchFamily="34" charset="0"/>
              </a:rPr>
              <a:t>Legislatif</a:t>
            </a:r>
            <a:r>
              <a:rPr lang="id-ID" sz="3600" dirty="0" smtClean="0">
                <a:latin typeface="Arial Narrow" pitchFamily="34" charset="0"/>
              </a:rPr>
              <a:t>.</a:t>
            </a:r>
            <a:endParaRPr lang="id-ID" sz="3600" dirty="0">
              <a:latin typeface="Arial Narrow"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212976"/>
            <a:ext cx="2764358" cy="2561567"/>
          </a:xfrm>
          <a:prstGeom prst="rect">
            <a:avLst/>
          </a:prstGeom>
        </p:spPr>
      </p:pic>
      <p:sp>
        <p:nvSpPr>
          <p:cNvPr id="4" name="Rounded Rectangle 3"/>
          <p:cNvSpPr/>
          <p:nvPr/>
        </p:nvSpPr>
        <p:spPr>
          <a:xfrm>
            <a:off x="1273659" y="1236089"/>
            <a:ext cx="6192688" cy="864096"/>
          </a:xfrm>
          <a:prstGeom prst="round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just"/>
            <a:r>
              <a:rPr lang="id-ID" sz="2800" b="1" dirty="0" smtClean="0">
                <a:latin typeface="Arial Narrow" panose="020B0606020202030204" pitchFamily="34" charset="0"/>
              </a:rPr>
              <a:t>TUJUAN DARI TAHAPAN-TAHAPAN DARI PEMILU &amp; PEMILIHAN </a:t>
            </a:r>
            <a:endParaRPr lang="id-ID" sz="2800" b="1" dirty="0">
              <a:latin typeface="Arial Narrow" panose="020B0606020202030204" pitchFamily="34" charset="0"/>
            </a:endParaRPr>
          </a:p>
        </p:txBody>
      </p:sp>
      <p:sp>
        <p:nvSpPr>
          <p:cNvPr id="7" name="Rectangle 6"/>
          <p:cNvSpPr/>
          <p:nvPr/>
        </p:nvSpPr>
        <p:spPr>
          <a:xfrm>
            <a:off x="0" y="6408712"/>
            <a:ext cx="9144000" cy="4766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dirty="0">
                <a:latin typeface="Aharoni" pitchFamily="2" charset="-79"/>
                <a:cs typeface="Aharoni" pitchFamily="2" charset="-79"/>
              </a:rPr>
              <a:t>PELAKSANAAN PILPRES, PILEG DAN PILKADA</a:t>
            </a:r>
            <a:r>
              <a:rPr lang="id-ID" b="1" dirty="0" smtClean="0">
                <a:latin typeface="Arial Narrow" panose="020B0606020202030204" pitchFamily="34" charset="0"/>
                <a:cs typeface="Aharoni" pitchFamily="2" charset="-79"/>
              </a:rPr>
              <a:t>                                     	          Suryansyah</a:t>
            </a:r>
            <a:endParaRPr lang="id-ID" b="1" dirty="0">
              <a:latin typeface="Arial Narrow" panose="020B0606020202030204" pitchFamily="34" charset="0"/>
            </a:endParaRP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12618" y="849179"/>
            <a:ext cx="7527734" cy="2147773"/>
          </a:xfrm>
        </p:spPr>
        <p:txBody>
          <a:bodyPr>
            <a:normAutofit fontScale="90000"/>
          </a:bodyPr>
          <a:lstStyle/>
          <a:p>
            <a:r>
              <a:rPr lang="id-ID" sz="2400" b="1" dirty="0" smtClean="0">
                <a:solidFill>
                  <a:schemeClr val="tx1"/>
                </a:solidFill>
                <a:latin typeface="Arial Narrow" panose="020B0606020202030204" pitchFamily="34" charset="0"/>
              </a:rPr>
              <a:t>Proses penyelenggaraan meliputi sebuah proses berurutan yang panjang, yang dimulai dari penyusunan regulasi, anggaran, penentuan daftar pemilih, pendaftaran dan penentuan peserta pemilu &amp; peserta pemilihan, seleksi dan penetapan peserta pemilu dan seterusnya hingga penetapan hasil pemilu dan penetapan calon terpilih. </a:t>
            </a:r>
            <a:br>
              <a:rPr lang="id-ID" sz="2400" b="1" dirty="0" smtClean="0">
                <a:solidFill>
                  <a:schemeClr val="tx1"/>
                </a:solidFill>
                <a:latin typeface="Arial Narrow" panose="020B0606020202030204" pitchFamily="34" charset="0"/>
              </a:rPr>
            </a:br>
            <a:endParaRPr lang="id-ID" sz="2400" b="1" dirty="0">
              <a:solidFill>
                <a:schemeClr val="tx1"/>
              </a:solidFill>
              <a:latin typeface="Arial Narrow" pitchFamily="34" charset="0"/>
            </a:endParaRPr>
          </a:p>
        </p:txBody>
      </p:sp>
      <p:grpSp>
        <p:nvGrpSpPr>
          <p:cNvPr id="11" name="Group 10"/>
          <p:cNvGrpSpPr/>
          <p:nvPr/>
        </p:nvGrpSpPr>
        <p:grpSpPr>
          <a:xfrm>
            <a:off x="212618" y="188640"/>
            <a:ext cx="7272808" cy="418058"/>
            <a:chOff x="212618" y="440541"/>
            <a:chExt cx="7272808" cy="418058"/>
          </a:xfrm>
        </p:grpSpPr>
        <p:sp>
          <p:nvSpPr>
            <p:cNvPr id="2" name="Pentagon 1"/>
            <p:cNvSpPr/>
            <p:nvPr/>
          </p:nvSpPr>
          <p:spPr>
            <a:xfrm>
              <a:off x="212618" y="440541"/>
              <a:ext cx="6408712" cy="418058"/>
            </a:xfrm>
            <a:prstGeom prst="homePlate">
              <a:avLst/>
            </a:prstGeom>
          </p:spPr>
          <p:style>
            <a:lnRef idx="2">
              <a:schemeClr val="accent6"/>
            </a:lnRef>
            <a:fillRef idx="1">
              <a:schemeClr val="lt1"/>
            </a:fillRef>
            <a:effectRef idx="0">
              <a:schemeClr val="accent6"/>
            </a:effectRef>
            <a:fontRef idx="minor">
              <a:schemeClr val="dk1"/>
            </a:fontRef>
          </p:style>
          <p:txBody>
            <a:bodyPr rtlCol="0" anchor="ctr"/>
            <a:lstStyle/>
            <a:p>
              <a:r>
                <a:rPr lang="id-ID" sz="2800" b="1" dirty="0" smtClean="0"/>
                <a:t>Proses Dalam Pemilihan</a:t>
              </a:r>
              <a:endParaRPr lang="id-ID" sz="2800" b="1" dirty="0"/>
            </a:p>
          </p:txBody>
        </p:sp>
        <p:sp>
          <p:nvSpPr>
            <p:cNvPr id="4" name="Chevron 3"/>
            <p:cNvSpPr/>
            <p:nvPr/>
          </p:nvSpPr>
          <p:spPr>
            <a:xfrm>
              <a:off x="6477314" y="440541"/>
              <a:ext cx="432048" cy="418058"/>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solidFill>
                  <a:schemeClr val="tx1"/>
                </a:solidFill>
              </a:endParaRPr>
            </a:p>
          </p:txBody>
        </p:sp>
        <p:sp>
          <p:nvSpPr>
            <p:cNvPr id="7" name="Chevron 6"/>
            <p:cNvSpPr/>
            <p:nvPr/>
          </p:nvSpPr>
          <p:spPr>
            <a:xfrm>
              <a:off x="6765346" y="440541"/>
              <a:ext cx="432048" cy="418058"/>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solidFill>
                  <a:schemeClr val="tx1"/>
                </a:solidFill>
              </a:endParaRPr>
            </a:p>
          </p:txBody>
        </p:sp>
        <p:sp>
          <p:nvSpPr>
            <p:cNvPr id="8" name="Chevron 7"/>
            <p:cNvSpPr/>
            <p:nvPr/>
          </p:nvSpPr>
          <p:spPr>
            <a:xfrm>
              <a:off x="7053378" y="440541"/>
              <a:ext cx="432048" cy="418058"/>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solidFill>
                  <a:schemeClr val="tx1"/>
                </a:solidFill>
              </a:endParaRPr>
            </a:p>
          </p:txBody>
        </p:sp>
      </p:grpSp>
      <p:sp>
        <p:nvSpPr>
          <p:cNvPr id="10" name="Rectangle 9"/>
          <p:cNvSpPr/>
          <p:nvPr/>
        </p:nvSpPr>
        <p:spPr>
          <a:xfrm>
            <a:off x="1718424" y="3756630"/>
            <a:ext cx="7272808" cy="1938992"/>
          </a:xfrm>
          <a:prstGeom prst="rect">
            <a:avLst/>
          </a:prstGeom>
        </p:spPr>
        <p:txBody>
          <a:bodyPr wrap="square">
            <a:spAutoFit/>
          </a:bodyPr>
          <a:lstStyle/>
          <a:p>
            <a:pPr algn="just"/>
            <a:r>
              <a:rPr lang="id-ID" sz="2400" b="1" dirty="0">
                <a:latin typeface="Arial Narrow" pitchFamily="34" charset="0"/>
              </a:rPr>
              <a:t>Selanjutnya, proses konversi suara rakyat memerlukan sarana konversi berupa surat suara (karena kita masih mengunakan cara manual), sertifikasi hasil penghitungan suara, serta dokumen dan logistik lainnya yang diperlukan untuk pelaksanaan pemungutan dan penghitungan suara.</a:t>
            </a:r>
            <a:endParaRPr lang="id-ID" sz="2400" b="1" dirty="0"/>
          </a:p>
        </p:txBody>
      </p:sp>
      <p:grpSp>
        <p:nvGrpSpPr>
          <p:cNvPr id="12" name="Group 11"/>
          <p:cNvGrpSpPr/>
          <p:nvPr/>
        </p:nvGrpSpPr>
        <p:grpSpPr>
          <a:xfrm flipH="1">
            <a:off x="1718424" y="3010942"/>
            <a:ext cx="7272808" cy="418058"/>
            <a:chOff x="212618" y="440541"/>
            <a:chExt cx="7272808" cy="418058"/>
          </a:xfrm>
        </p:grpSpPr>
        <p:sp>
          <p:nvSpPr>
            <p:cNvPr id="13" name="Pentagon 12"/>
            <p:cNvSpPr/>
            <p:nvPr/>
          </p:nvSpPr>
          <p:spPr>
            <a:xfrm>
              <a:off x="212618" y="440541"/>
              <a:ext cx="6408712" cy="418058"/>
            </a:xfrm>
            <a:prstGeom prst="homePlate">
              <a:avLst/>
            </a:prstGeom>
          </p:spPr>
          <p:style>
            <a:lnRef idx="2">
              <a:schemeClr val="accent6"/>
            </a:lnRef>
            <a:fillRef idx="1">
              <a:schemeClr val="lt1"/>
            </a:fillRef>
            <a:effectRef idx="0">
              <a:schemeClr val="accent6"/>
            </a:effectRef>
            <a:fontRef idx="minor">
              <a:schemeClr val="dk1"/>
            </a:fontRef>
          </p:style>
          <p:txBody>
            <a:bodyPr rtlCol="0" anchor="ctr"/>
            <a:lstStyle/>
            <a:p>
              <a:pPr algn="r"/>
              <a:r>
                <a:rPr lang="id-ID" sz="2800" b="1" dirty="0" smtClean="0"/>
                <a:t>Proses Dalam Pemilihan</a:t>
              </a:r>
              <a:endParaRPr lang="id-ID" sz="2800" b="1" dirty="0"/>
            </a:p>
          </p:txBody>
        </p:sp>
        <p:sp>
          <p:nvSpPr>
            <p:cNvPr id="14" name="Chevron 13"/>
            <p:cNvSpPr/>
            <p:nvPr/>
          </p:nvSpPr>
          <p:spPr>
            <a:xfrm>
              <a:off x="6477314" y="440541"/>
              <a:ext cx="432048" cy="418058"/>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solidFill>
                  <a:schemeClr val="tx1"/>
                </a:solidFill>
              </a:endParaRPr>
            </a:p>
          </p:txBody>
        </p:sp>
        <p:sp>
          <p:nvSpPr>
            <p:cNvPr id="15" name="Chevron 14"/>
            <p:cNvSpPr/>
            <p:nvPr/>
          </p:nvSpPr>
          <p:spPr>
            <a:xfrm>
              <a:off x="6765346" y="440541"/>
              <a:ext cx="432048" cy="418058"/>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solidFill>
                  <a:schemeClr val="tx1"/>
                </a:solidFill>
              </a:endParaRPr>
            </a:p>
          </p:txBody>
        </p:sp>
        <p:sp>
          <p:nvSpPr>
            <p:cNvPr id="16" name="Chevron 15"/>
            <p:cNvSpPr/>
            <p:nvPr/>
          </p:nvSpPr>
          <p:spPr>
            <a:xfrm>
              <a:off x="7053378" y="440541"/>
              <a:ext cx="432048" cy="418058"/>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solidFill>
                  <a:schemeClr val="tx1"/>
                </a:solidFill>
              </a:endParaRPr>
            </a:p>
          </p:txBody>
        </p:sp>
      </p:grpSp>
      <p:sp>
        <p:nvSpPr>
          <p:cNvPr id="17" name="Rectangle 16"/>
          <p:cNvSpPr/>
          <p:nvPr/>
        </p:nvSpPr>
        <p:spPr>
          <a:xfrm>
            <a:off x="0" y="6408712"/>
            <a:ext cx="9144000" cy="4766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dirty="0">
                <a:latin typeface="Aharoni" pitchFamily="2" charset="-79"/>
                <a:cs typeface="Aharoni" pitchFamily="2" charset="-79"/>
              </a:rPr>
              <a:t>PELAKSANAAN PILPRES, PILEG DAN PILKADA</a:t>
            </a:r>
            <a:r>
              <a:rPr lang="id-ID" b="1" dirty="0" smtClean="0">
                <a:latin typeface="Arial Narrow" panose="020B0606020202030204" pitchFamily="34" charset="0"/>
                <a:cs typeface="Aharoni" pitchFamily="2" charset="-79"/>
              </a:rPr>
              <a:t>                                     	          Suryansyah</a:t>
            </a:r>
            <a:endParaRPr lang="id-ID" b="1" dirty="0">
              <a:latin typeface="Arial Narrow" panose="020B060602020203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729910"/>
            <a:ext cx="8568952" cy="5072056"/>
          </a:xfrm>
        </p:spPr>
        <p:txBody>
          <a:bodyPr>
            <a:noAutofit/>
          </a:bodyPr>
          <a:lstStyle/>
          <a:p>
            <a:pPr>
              <a:buNone/>
            </a:pPr>
            <a:r>
              <a:rPr lang="id-ID" sz="1800" dirty="0" smtClean="0">
                <a:latin typeface="Arial Narrow" pitchFamily="34" charset="0"/>
              </a:rPr>
              <a:t>Visi: </a:t>
            </a:r>
          </a:p>
          <a:p>
            <a:pPr>
              <a:buNone/>
            </a:pPr>
            <a:r>
              <a:rPr lang="id-ID" sz="1800" dirty="0" smtClean="0">
                <a:latin typeface="Arial Narrow" pitchFamily="34" charset="0"/>
              </a:rPr>
              <a:t>	Terwujudnya Komisi Pemilihan Umum Sebagai Penyelenggara Pemilihan Umum yang Memiliki Integritas, Profesional, Mandiri, Transapatansi, dan Akuntabel, Demi Terciptanya Demokrasi Indonesia yang Berkualitas Berdasarkan Pancasila dan UU 1945 dalam Wadah negara Kesatuan Republik Indonesia.</a:t>
            </a:r>
          </a:p>
          <a:p>
            <a:pPr>
              <a:buNone/>
            </a:pPr>
            <a:r>
              <a:rPr lang="id-ID" sz="1800" dirty="0" smtClean="0">
                <a:latin typeface="Arial Narrow" pitchFamily="34" charset="0"/>
              </a:rPr>
              <a:t>	Misi:</a:t>
            </a:r>
          </a:p>
          <a:p>
            <a:r>
              <a:rPr lang="id-ID" sz="1800" dirty="0" smtClean="0">
                <a:latin typeface="Arial Narrow" pitchFamily="34" charset="0"/>
              </a:rPr>
              <a:t>Membangun Lembaga Penyelenggara Pemilihan Umum yang memiliki kompetensi, kredibilitas dan kapabilitas dalam menyelenggarakan Pemilihan Umum;</a:t>
            </a:r>
          </a:p>
          <a:p>
            <a:r>
              <a:rPr lang="id-ID" sz="1800" dirty="0" smtClean="0">
                <a:latin typeface="Arial Narrow" pitchFamily="34" charset="0"/>
              </a:rPr>
              <a:t>Menyelenggarakan Pemilihan Umum untuk memilih Anggota DPR, DPD, DPRD, Presiden dan Wakil Presiden, serta Kepala Daerah dan Wakil Kepala Daerah secara Langsung, Umum, Bebas, Rahasia, Jujur, Adil, Akuntabel, Edukatif dan Beradab;</a:t>
            </a:r>
          </a:p>
          <a:p>
            <a:r>
              <a:rPr lang="id-ID" sz="1800" dirty="0" smtClean="0">
                <a:latin typeface="Arial Narrow" pitchFamily="34" charset="0"/>
              </a:rPr>
              <a:t>Meningkatkan kualitas Penyelenggaraan Pemilihan Umum yang Bersih, Efisien, dan Efektif;</a:t>
            </a:r>
          </a:p>
          <a:p>
            <a:r>
              <a:rPr lang="id-ID" sz="1800" dirty="0" smtClean="0">
                <a:latin typeface="Arial Narrow" pitchFamily="34" charset="0"/>
              </a:rPr>
              <a:t>Melayani dan Memperlakukan setiap Peserta Pemilihan Umum secara Adil dan Setara, serta menegakkan peraturan Pemilihan Umum secara konsisten sesuai dengan peraturan perundang-undangan yang berlaku;</a:t>
            </a:r>
          </a:p>
          <a:p>
            <a:r>
              <a:rPr lang="id-ID" sz="1800" dirty="0" smtClean="0">
                <a:latin typeface="Arial Narrow" pitchFamily="34" charset="0"/>
              </a:rPr>
              <a:t>Meningkatkan Kesadaran politik rakyat untuk berpartisipasi aktif dalam Pemilihan Umum demi terwujudnya cita-cita masyarakat indonesia yang demokratis</a:t>
            </a:r>
          </a:p>
        </p:txBody>
      </p:sp>
      <p:grpSp>
        <p:nvGrpSpPr>
          <p:cNvPr id="14" name="Group 13"/>
          <p:cNvGrpSpPr/>
          <p:nvPr/>
        </p:nvGrpSpPr>
        <p:grpSpPr>
          <a:xfrm>
            <a:off x="251520" y="73024"/>
            <a:ext cx="7344816" cy="619672"/>
            <a:chOff x="251520" y="73024"/>
            <a:chExt cx="7344816" cy="619672"/>
          </a:xfrm>
        </p:grpSpPr>
        <p:sp>
          <p:nvSpPr>
            <p:cNvPr id="5" name="Chevron 4"/>
            <p:cNvSpPr/>
            <p:nvPr/>
          </p:nvSpPr>
          <p:spPr>
            <a:xfrm>
              <a:off x="6156176" y="73024"/>
              <a:ext cx="576064" cy="619672"/>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solidFill>
                  <a:schemeClr val="tx1"/>
                </a:solidFill>
              </a:endParaRPr>
            </a:p>
          </p:txBody>
        </p:sp>
        <p:sp>
          <p:nvSpPr>
            <p:cNvPr id="7" name="Pentagon 6"/>
            <p:cNvSpPr/>
            <p:nvPr/>
          </p:nvSpPr>
          <p:spPr>
            <a:xfrm>
              <a:off x="251520" y="73024"/>
              <a:ext cx="6048672" cy="619672"/>
            </a:xfrm>
            <a:prstGeom prst="homePlate">
              <a:avLst/>
            </a:prstGeom>
          </p:spPr>
          <p:style>
            <a:lnRef idx="2">
              <a:schemeClr val="accent6"/>
            </a:lnRef>
            <a:fillRef idx="1">
              <a:schemeClr val="lt1"/>
            </a:fillRef>
            <a:effectRef idx="0">
              <a:schemeClr val="accent6"/>
            </a:effectRef>
            <a:fontRef idx="minor">
              <a:schemeClr val="dk1"/>
            </a:fontRef>
          </p:style>
          <p:txBody>
            <a:bodyPr rtlCol="0" anchor="ctr"/>
            <a:lstStyle/>
            <a:p>
              <a:r>
                <a:rPr lang="id-ID" sz="2800" b="1" dirty="0" smtClean="0">
                  <a:solidFill>
                    <a:schemeClr val="bg1"/>
                  </a:solidFill>
                  <a:latin typeface="Arial Narrow" pitchFamily="34" charset="0"/>
                </a:rPr>
                <a:t>VISI DAN MISI KPU</a:t>
              </a:r>
              <a:endParaRPr lang="id-ID" sz="2800" dirty="0">
                <a:solidFill>
                  <a:schemeClr val="bg1"/>
                </a:solidFill>
              </a:endParaRPr>
            </a:p>
          </p:txBody>
        </p:sp>
        <p:sp>
          <p:nvSpPr>
            <p:cNvPr id="12" name="Chevron 11"/>
            <p:cNvSpPr/>
            <p:nvPr/>
          </p:nvSpPr>
          <p:spPr>
            <a:xfrm>
              <a:off x="6588224" y="73024"/>
              <a:ext cx="576064" cy="619672"/>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solidFill>
                  <a:schemeClr val="tx1"/>
                </a:solidFill>
              </a:endParaRPr>
            </a:p>
          </p:txBody>
        </p:sp>
        <p:sp>
          <p:nvSpPr>
            <p:cNvPr id="13" name="Chevron 12"/>
            <p:cNvSpPr/>
            <p:nvPr/>
          </p:nvSpPr>
          <p:spPr>
            <a:xfrm>
              <a:off x="7020272" y="73024"/>
              <a:ext cx="576064" cy="619672"/>
            </a:xfrm>
            <a:prstGeom prst="chevron">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solidFill>
                  <a:schemeClr val="tx1"/>
                </a:solidFill>
              </a:endParaRPr>
            </a:p>
          </p:txBody>
        </p:sp>
      </p:grpSp>
      <p:sp>
        <p:nvSpPr>
          <p:cNvPr id="9" name="Rectangle 8"/>
          <p:cNvSpPr/>
          <p:nvPr/>
        </p:nvSpPr>
        <p:spPr>
          <a:xfrm>
            <a:off x="0" y="6408712"/>
            <a:ext cx="9144000" cy="4766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dirty="0">
                <a:latin typeface="Aharoni" pitchFamily="2" charset="-79"/>
                <a:cs typeface="Aharoni" pitchFamily="2" charset="-79"/>
              </a:rPr>
              <a:t>PELAKSANAAN PILPRES, PILEG DAN PILKADA</a:t>
            </a:r>
            <a:r>
              <a:rPr lang="id-ID" b="1" dirty="0" smtClean="0">
                <a:latin typeface="Arial Narrow" panose="020B0606020202030204" pitchFamily="34" charset="0"/>
                <a:cs typeface="Aharoni" pitchFamily="2" charset="-79"/>
              </a:rPr>
              <a:t>                                     	          Suryansyah</a:t>
            </a:r>
            <a:endParaRPr lang="id-ID" b="1" dirty="0">
              <a:latin typeface="Arial Narrow" panose="020B0606020202030204" pitchFamily="34" charset="0"/>
            </a:endParaRP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476672"/>
            <a:ext cx="2448000" cy="1223437"/>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2246937"/>
            <a:ext cx="3131840" cy="1088804"/>
          </a:xfrm>
          <a:prstGeom prst="rect">
            <a:avLst/>
          </a:prstGeom>
        </p:spPr>
      </p:pic>
      <p:sp>
        <p:nvSpPr>
          <p:cNvPr id="19" name="Rectangle 18"/>
          <p:cNvSpPr/>
          <p:nvPr/>
        </p:nvSpPr>
        <p:spPr>
          <a:xfrm>
            <a:off x="5220072" y="476672"/>
            <a:ext cx="2448272" cy="12241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BUDAYA POLITIK</a:t>
            </a:r>
          </a:p>
          <a:p>
            <a:pPr algn="ctr"/>
            <a:r>
              <a:rPr lang="id-ID" dirty="0" smtClean="0"/>
              <a:t>BERKUALITAS</a:t>
            </a:r>
          </a:p>
          <a:p>
            <a:pPr algn="ctr"/>
            <a:r>
              <a:rPr lang="id-ID" dirty="0" smtClean="0"/>
              <a:t>-------------</a:t>
            </a:r>
          </a:p>
          <a:p>
            <a:pPr algn="ctr"/>
            <a:r>
              <a:rPr lang="id-ID" dirty="0" smtClean="0"/>
              <a:t>“KONSTRUKTIF”</a:t>
            </a:r>
            <a:endParaRPr lang="id-ID" dirty="0"/>
          </a:p>
        </p:txBody>
      </p:sp>
      <p:sp>
        <p:nvSpPr>
          <p:cNvPr id="20" name="Curved Right Arrow 19"/>
          <p:cNvSpPr/>
          <p:nvPr/>
        </p:nvSpPr>
        <p:spPr>
          <a:xfrm rot="19508353">
            <a:off x="1260100" y="1925601"/>
            <a:ext cx="905726" cy="114489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1" name="Curved Right Arrow 20"/>
          <p:cNvSpPr/>
          <p:nvPr/>
        </p:nvSpPr>
        <p:spPr>
          <a:xfrm rot="13184811">
            <a:off x="5832596" y="1857362"/>
            <a:ext cx="905726" cy="114489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2" name="Bent Arrow 21"/>
          <p:cNvSpPr/>
          <p:nvPr/>
        </p:nvSpPr>
        <p:spPr>
          <a:xfrm rot="10800000">
            <a:off x="6716739" y="1939878"/>
            <a:ext cx="1325610" cy="3528392"/>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3" name="Round Diagonal Corner Rectangle 22"/>
          <p:cNvSpPr/>
          <p:nvPr/>
        </p:nvSpPr>
        <p:spPr>
          <a:xfrm>
            <a:off x="1553541" y="4095200"/>
            <a:ext cx="5040696" cy="1813158"/>
          </a:xfrm>
          <a:prstGeom prst="round2Diag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sz="2000" dirty="0">
                <a:solidFill>
                  <a:prstClr val="black"/>
                </a:solidFill>
                <a:latin typeface="Arial Narrow" pitchFamily="34" charset="0"/>
              </a:rPr>
              <a:t>meningkatkan kesadaran politik rakyat untuk berpartisipasi aktif dalam Pemilihan </a:t>
            </a:r>
            <a:r>
              <a:rPr lang="id-ID" sz="2000" dirty="0" smtClean="0">
                <a:solidFill>
                  <a:prstClr val="black"/>
                </a:solidFill>
                <a:latin typeface="Arial Narrow" pitchFamily="34" charset="0"/>
              </a:rPr>
              <a:t>Umum </a:t>
            </a:r>
            <a:r>
              <a:rPr lang="id-ID" dirty="0">
                <a:solidFill>
                  <a:schemeClr val="bg1"/>
                </a:solidFill>
                <a:latin typeface="Arial Narrow" pitchFamily="34" charset="0"/>
              </a:rPr>
              <a:t>demi terwujudnya cita-cita masyarakat Indonesia yang demokratis melalui </a:t>
            </a:r>
            <a:r>
              <a:rPr lang="id-ID" b="1" dirty="0">
                <a:solidFill>
                  <a:schemeClr val="bg1"/>
                </a:solidFill>
                <a:latin typeface="Arial Narrow" pitchFamily="34" charset="0"/>
              </a:rPr>
              <a:t>Pendidikan Politik</a:t>
            </a:r>
            <a:endParaRPr lang="id-ID" b="1" dirty="0"/>
          </a:p>
        </p:txBody>
      </p:sp>
      <p:sp>
        <p:nvSpPr>
          <p:cNvPr id="10" name="Rectangle 9"/>
          <p:cNvSpPr/>
          <p:nvPr/>
        </p:nvSpPr>
        <p:spPr>
          <a:xfrm>
            <a:off x="0" y="6408712"/>
            <a:ext cx="9144000" cy="4766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dirty="0">
                <a:latin typeface="Aharoni" pitchFamily="2" charset="-79"/>
                <a:cs typeface="Aharoni" pitchFamily="2" charset="-79"/>
              </a:rPr>
              <a:t>PELAKSANAAN PILPRES, PILEG DAN PILKADA</a:t>
            </a:r>
            <a:r>
              <a:rPr lang="id-ID" b="1" dirty="0" smtClean="0">
                <a:latin typeface="Arial Narrow" panose="020B0606020202030204" pitchFamily="34" charset="0"/>
                <a:cs typeface="Aharoni" pitchFamily="2" charset="-79"/>
              </a:rPr>
              <a:t>                                     	          Suryansyah</a:t>
            </a:r>
            <a:endParaRPr lang="id-ID" b="1" dirty="0">
              <a:latin typeface="Arial Narrow" panose="020B060602020203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par>
                                <p:cTn id="13" presetID="16" presetClass="entr" presetSubtype="21"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inVertical)">
                                      <p:cBhvr>
                                        <p:cTn id="20" dur="500"/>
                                        <p:tgtEl>
                                          <p:spTgt spid="21"/>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barn(inVertical)">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alf Frame 5"/>
          <p:cNvSpPr/>
          <p:nvPr/>
        </p:nvSpPr>
        <p:spPr>
          <a:xfrm>
            <a:off x="0" y="0"/>
            <a:ext cx="3563888" cy="3645024"/>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Half Frame 6"/>
          <p:cNvSpPr/>
          <p:nvPr/>
        </p:nvSpPr>
        <p:spPr>
          <a:xfrm rot="10800000">
            <a:off x="5580112" y="3212976"/>
            <a:ext cx="3563888" cy="3645024"/>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7"/>
          <p:cNvSpPr/>
          <p:nvPr/>
        </p:nvSpPr>
        <p:spPr>
          <a:xfrm>
            <a:off x="1331640" y="1340768"/>
            <a:ext cx="7614592" cy="1200329"/>
          </a:xfrm>
          <a:prstGeom prst="rect">
            <a:avLst/>
          </a:prstGeom>
        </p:spPr>
        <p:txBody>
          <a:bodyPr wrap="square">
            <a:spAutoFit/>
          </a:bodyPr>
          <a:lstStyle/>
          <a:p>
            <a:r>
              <a:rPr lang="id-ID" dirty="0">
                <a:latin typeface="Arial Narrow" pitchFamily="34" charset="0"/>
              </a:rPr>
              <a:t>Salah satu komponen penting adalah </a:t>
            </a:r>
            <a:r>
              <a:rPr lang="id-ID" b="1" dirty="0">
                <a:solidFill>
                  <a:schemeClr val="bg1"/>
                </a:solidFill>
                <a:latin typeface="Arial Narrow" pitchFamily="34" charset="0"/>
              </a:rPr>
              <a:t>Partai Politik </a:t>
            </a:r>
            <a:r>
              <a:rPr lang="id-ID" dirty="0">
                <a:latin typeface="Arial Narrow" pitchFamily="34" charset="0"/>
              </a:rPr>
              <a:t>sebagai peserta Pemilu. Di mana, partai politik memiliki peranan penting dalam hal pendidikan politik kepada masyarakat. Karena Partai Politik merupakan lembaga yang merepresentasikan kelompok masyarakat politik dalam ideologi maupun nilai-nilai yang </a:t>
            </a:r>
            <a:r>
              <a:rPr lang="id-ID" dirty="0" smtClean="0">
                <a:latin typeface="Arial Narrow" pitchFamily="34" charset="0"/>
              </a:rPr>
              <a:t>dianut</a:t>
            </a:r>
            <a:r>
              <a:rPr lang="en-US" dirty="0" smtClean="0">
                <a:latin typeface="Arial Narrow" pitchFamily="34" charset="0"/>
              </a:rPr>
              <a:t>.</a:t>
            </a:r>
            <a:endParaRPr lang="en-US" dirty="0"/>
          </a:p>
        </p:txBody>
      </p:sp>
      <p:sp>
        <p:nvSpPr>
          <p:cNvPr id="9" name="Rectangle 8"/>
          <p:cNvSpPr/>
          <p:nvPr/>
        </p:nvSpPr>
        <p:spPr>
          <a:xfrm>
            <a:off x="827584" y="3356992"/>
            <a:ext cx="6984776" cy="21602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Arial Narrow" panose="020B0606020202030204" pitchFamily="34" charset="0"/>
              </a:rPr>
              <a:t>PARPOL </a:t>
            </a:r>
            <a:r>
              <a:rPr lang="en-US" sz="2400" b="1" dirty="0" smtClean="0">
                <a:latin typeface="Arial Narrow" panose="020B0606020202030204" pitchFamily="34" charset="0"/>
                <a:sym typeface="Wingdings" panose="05000000000000000000" pitchFamily="2" charset="2"/>
              </a:rPr>
              <a:t> AGENT OF CHANGE</a:t>
            </a:r>
          </a:p>
          <a:p>
            <a:pPr algn="ctr"/>
            <a:endParaRPr lang="en-US" sz="2400" b="1" dirty="0">
              <a:latin typeface="Arial Narrow" panose="020B0606020202030204" pitchFamily="34" charset="0"/>
              <a:sym typeface="Wingdings" panose="05000000000000000000" pitchFamily="2" charset="2"/>
            </a:endParaRPr>
          </a:p>
          <a:p>
            <a:pPr algn="ctr"/>
            <a:endParaRPr lang="en-US" sz="2400" b="1" dirty="0" smtClean="0">
              <a:latin typeface="Arial Narrow" panose="020B0606020202030204" pitchFamily="34" charset="0"/>
              <a:sym typeface="Wingdings" panose="05000000000000000000" pitchFamily="2" charset="2"/>
            </a:endParaRPr>
          </a:p>
          <a:p>
            <a:pPr algn="ctr"/>
            <a:r>
              <a:rPr lang="en-US" sz="2400" b="1" dirty="0" err="1">
                <a:latin typeface="Arial Narrow" panose="020B0606020202030204" pitchFamily="34" charset="0"/>
              </a:rPr>
              <a:t>diperlukan</a:t>
            </a:r>
            <a:r>
              <a:rPr lang="en-US" sz="2400" b="1" dirty="0">
                <a:latin typeface="Arial Narrow" panose="020B0606020202030204" pitchFamily="34" charset="0"/>
              </a:rPr>
              <a:t> </a:t>
            </a:r>
            <a:r>
              <a:rPr lang="en-US" sz="2400" b="1" dirty="0" err="1">
                <a:latin typeface="Arial Narrow" panose="020B0606020202030204" pitchFamily="34" charset="0"/>
              </a:rPr>
              <a:t>komitmen</a:t>
            </a:r>
            <a:r>
              <a:rPr lang="en-US" sz="2400" b="1" dirty="0">
                <a:latin typeface="Arial Narrow" panose="020B0606020202030204" pitchFamily="34" charset="0"/>
              </a:rPr>
              <a:t> yang </a:t>
            </a:r>
            <a:r>
              <a:rPr lang="en-US" sz="2400" b="1" dirty="0" err="1">
                <a:latin typeface="Arial Narrow" panose="020B0606020202030204" pitchFamily="34" charset="0"/>
              </a:rPr>
              <a:t>kuwat</a:t>
            </a:r>
            <a:r>
              <a:rPr lang="en-US" sz="2400" b="1" dirty="0">
                <a:latin typeface="Arial Narrow" panose="020B0606020202030204" pitchFamily="34" charset="0"/>
              </a:rPr>
              <a:t> </a:t>
            </a:r>
            <a:r>
              <a:rPr lang="en-US" sz="2400" b="1" dirty="0" err="1">
                <a:latin typeface="Arial Narrow" panose="020B0606020202030204" pitchFamily="34" charset="0"/>
              </a:rPr>
              <a:t>dari</a:t>
            </a:r>
            <a:r>
              <a:rPr lang="en-US" sz="2400" b="1" dirty="0">
                <a:latin typeface="Arial Narrow" panose="020B0606020202030204" pitchFamily="34" charset="0"/>
              </a:rPr>
              <a:t> </a:t>
            </a:r>
            <a:r>
              <a:rPr lang="en-US" sz="2400" b="1" dirty="0" err="1">
                <a:latin typeface="Arial Narrow" panose="020B0606020202030204" pitchFamily="34" charset="0"/>
              </a:rPr>
              <a:t>Partai</a:t>
            </a:r>
            <a:r>
              <a:rPr lang="en-US" sz="2400" b="1" dirty="0">
                <a:latin typeface="Arial Narrow" panose="020B0606020202030204" pitchFamily="34" charset="0"/>
              </a:rPr>
              <a:t> </a:t>
            </a:r>
            <a:r>
              <a:rPr lang="en-US" sz="2400" b="1" dirty="0" err="1">
                <a:latin typeface="Arial Narrow" panose="020B0606020202030204" pitchFamily="34" charset="0"/>
              </a:rPr>
              <a:t>Politik</a:t>
            </a:r>
            <a:r>
              <a:rPr lang="en-US" sz="2400" b="1" dirty="0">
                <a:latin typeface="Arial Narrow" panose="020B0606020202030204" pitchFamily="34" charset="0"/>
              </a:rPr>
              <a:t> </a:t>
            </a:r>
            <a:r>
              <a:rPr lang="en-US" sz="2400" b="1" dirty="0" err="1">
                <a:latin typeface="Arial Narrow" panose="020B0606020202030204" pitchFamily="34" charset="0"/>
              </a:rPr>
              <a:t>terhadap</a:t>
            </a:r>
            <a:r>
              <a:rPr lang="en-US" sz="2400" b="1" dirty="0">
                <a:latin typeface="Arial Narrow" panose="020B0606020202030204" pitchFamily="34" charset="0"/>
              </a:rPr>
              <a:t> </a:t>
            </a:r>
            <a:r>
              <a:rPr lang="en-US" sz="2400" b="1" dirty="0" err="1">
                <a:latin typeface="Arial Narrow" panose="020B0606020202030204" pitchFamily="34" charset="0"/>
              </a:rPr>
              <a:t>kepentingan</a:t>
            </a:r>
            <a:r>
              <a:rPr lang="en-US" sz="2400" b="1" dirty="0">
                <a:latin typeface="Arial Narrow" panose="020B0606020202030204" pitchFamily="34" charset="0"/>
              </a:rPr>
              <a:t> </a:t>
            </a:r>
            <a:r>
              <a:rPr lang="en-US" sz="2400" b="1" dirty="0" err="1">
                <a:latin typeface="Arial Narrow" panose="020B0606020202030204" pitchFamily="34" charset="0"/>
              </a:rPr>
              <a:t>bangsa</a:t>
            </a:r>
            <a:r>
              <a:rPr lang="en-US" sz="2400" b="1" dirty="0">
                <a:latin typeface="Arial Narrow" panose="020B0606020202030204" pitchFamily="34" charset="0"/>
              </a:rPr>
              <a:t> </a:t>
            </a:r>
            <a:r>
              <a:rPr lang="en-US" sz="2400" b="1" dirty="0" err="1">
                <a:latin typeface="Arial Narrow" panose="020B0606020202030204" pitchFamily="34" charset="0"/>
              </a:rPr>
              <a:t>dan</a:t>
            </a:r>
            <a:r>
              <a:rPr lang="en-US" sz="2400" b="1" dirty="0">
                <a:latin typeface="Arial Narrow" panose="020B0606020202030204" pitchFamily="34" charset="0"/>
              </a:rPr>
              <a:t> </a:t>
            </a:r>
            <a:r>
              <a:rPr lang="en-US" sz="2400" b="1" dirty="0" err="1">
                <a:latin typeface="Arial Narrow" panose="020B0606020202030204" pitchFamily="34" charset="0"/>
              </a:rPr>
              <a:t>negara</a:t>
            </a:r>
            <a:r>
              <a:rPr lang="en-US" sz="2400" b="1" dirty="0">
                <a:latin typeface="Arial Narrow" panose="020B0606020202030204" pitchFamily="34" charset="0"/>
              </a:rPr>
              <a:t>.</a:t>
            </a:r>
          </a:p>
        </p:txBody>
      </p:sp>
      <p:sp>
        <p:nvSpPr>
          <p:cNvPr id="10" name="Down Arrow 9"/>
          <p:cNvSpPr/>
          <p:nvPr/>
        </p:nvSpPr>
        <p:spPr>
          <a:xfrm>
            <a:off x="3851920" y="4005064"/>
            <a:ext cx="936104" cy="504056"/>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2280884"/>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alf Frame 2"/>
          <p:cNvSpPr/>
          <p:nvPr/>
        </p:nvSpPr>
        <p:spPr>
          <a:xfrm flipV="1">
            <a:off x="0" y="3212976"/>
            <a:ext cx="3563888" cy="3645024"/>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Rectangle 3"/>
          <p:cNvSpPr/>
          <p:nvPr/>
        </p:nvSpPr>
        <p:spPr>
          <a:xfrm>
            <a:off x="1257613" y="4199851"/>
            <a:ext cx="3886288" cy="1384995"/>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r>
              <a:rPr lang="en-US" sz="2800" b="1" dirty="0" err="1">
                <a:solidFill>
                  <a:schemeClr val="bg1"/>
                </a:solidFill>
                <a:latin typeface="Arial Narrow" panose="020B0606020202030204" pitchFamily="34" charset="0"/>
              </a:rPr>
              <a:t>O</a:t>
            </a:r>
            <a:r>
              <a:rPr lang="en-US" sz="2800" b="1" dirty="0" err="1" smtClean="0">
                <a:solidFill>
                  <a:schemeClr val="bg1"/>
                </a:solidFill>
                <a:latin typeface="Arial Narrow" panose="020B0606020202030204" pitchFamily="34" charset="0"/>
              </a:rPr>
              <a:t>rganisasi</a:t>
            </a:r>
            <a:r>
              <a:rPr lang="en-US" sz="2800" b="1" dirty="0" smtClean="0">
                <a:solidFill>
                  <a:schemeClr val="bg1"/>
                </a:solidFill>
                <a:latin typeface="Arial Narrow" panose="020B0606020202030204" pitchFamily="34" charset="0"/>
              </a:rPr>
              <a:t> </a:t>
            </a:r>
            <a:r>
              <a:rPr lang="en-US" sz="2800" b="1" dirty="0" err="1">
                <a:solidFill>
                  <a:schemeClr val="bg1"/>
                </a:solidFill>
                <a:latin typeface="Arial Narrow" panose="020B0606020202030204" pitchFamily="34" charset="0"/>
              </a:rPr>
              <a:t>kemasyarakat</a:t>
            </a:r>
            <a:r>
              <a:rPr lang="en-US" sz="2800" b="1" dirty="0">
                <a:solidFill>
                  <a:schemeClr val="bg1"/>
                </a:solidFill>
                <a:latin typeface="Arial Narrow" panose="020B0606020202030204" pitchFamily="34" charset="0"/>
              </a:rPr>
              <a:t> </a:t>
            </a:r>
            <a:r>
              <a:rPr lang="en-US" sz="2000" b="1" dirty="0">
                <a:latin typeface="Arial Narrow" panose="020B0606020202030204" pitchFamily="34" charset="0"/>
              </a:rPr>
              <a:t>(</a:t>
            </a:r>
            <a:r>
              <a:rPr lang="en-US" sz="2000" b="1" dirty="0" err="1">
                <a:latin typeface="Arial Narrow" panose="020B0606020202030204" pitchFamily="34" charset="0"/>
              </a:rPr>
              <a:t>Ormas</a:t>
            </a:r>
            <a:r>
              <a:rPr lang="en-US" sz="2000" b="1" dirty="0">
                <a:latin typeface="Arial Narrow" panose="020B0606020202030204" pitchFamily="34" charset="0"/>
              </a:rPr>
              <a:t>) </a:t>
            </a:r>
            <a:r>
              <a:rPr lang="en-US" sz="2000" b="1" dirty="0" err="1">
                <a:latin typeface="Arial Narrow" panose="020B0606020202030204" pitchFamily="34" charset="0"/>
              </a:rPr>
              <a:t>dan</a:t>
            </a:r>
            <a:r>
              <a:rPr lang="en-US" sz="2000" b="1" dirty="0">
                <a:latin typeface="Arial Narrow" panose="020B0606020202030204" pitchFamily="34" charset="0"/>
              </a:rPr>
              <a:t> </a:t>
            </a:r>
            <a:r>
              <a:rPr lang="en-US" sz="2800" b="1" dirty="0" err="1">
                <a:solidFill>
                  <a:schemeClr val="bg1"/>
                </a:solidFill>
                <a:latin typeface="Arial Narrow" panose="020B0606020202030204" pitchFamily="34" charset="0"/>
              </a:rPr>
              <a:t>lembaga</a:t>
            </a:r>
            <a:r>
              <a:rPr lang="en-US" sz="2800" b="1" dirty="0">
                <a:solidFill>
                  <a:schemeClr val="bg1"/>
                </a:solidFill>
                <a:latin typeface="Arial Narrow" panose="020B0606020202030204" pitchFamily="34" charset="0"/>
              </a:rPr>
              <a:t> </a:t>
            </a:r>
            <a:r>
              <a:rPr lang="en-US" sz="2800" b="1" dirty="0" err="1">
                <a:solidFill>
                  <a:schemeClr val="bg1"/>
                </a:solidFill>
                <a:latin typeface="Arial Narrow" panose="020B0606020202030204" pitchFamily="34" charset="0"/>
              </a:rPr>
              <a:t>swadaya</a:t>
            </a:r>
            <a:r>
              <a:rPr lang="en-US" sz="2800" b="1" dirty="0">
                <a:solidFill>
                  <a:schemeClr val="bg1"/>
                </a:solidFill>
                <a:latin typeface="Arial Narrow" panose="020B0606020202030204" pitchFamily="34" charset="0"/>
              </a:rPr>
              <a:t> </a:t>
            </a:r>
            <a:r>
              <a:rPr lang="en-US" sz="2800" b="1" dirty="0" err="1">
                <a:solidFill>
                  <a:schemeClr val="bg1"/>
                </a:solidFill>
                <a:latin typeface="Arial Narrow" panose="020B0606020202030204" pitchFamily="34" charset="0"/>
              </a:rPr>
              <a:t>masyarakat</a:t>
            </a:r>
            <a:r>
              <a:rPr lang="en-US" sz="2800" b="1" dirty="0">
                <a:solidFill>
                  <a:schemeClr val="bg1"/>
                </a:solidFill>
                <a:latin typeface="Arial Narrow" panose="020B0606020202030204" pitchFamily="34" charset="0"/>
              </a:rPr>
              <a:t> </a:t>
            </a:r>
            <a:r>
              <a:rPr lang="en-US" sz="2000" b="1" dirty="0">
                <a:latin typeface="Arial Narrow" panose="020B0606020202030204" pitchFamily="34" charset="0"/>
              </a:rPr>
              <a:t>(LSM) </a:t>
            </a:r>
          </a:p>
        </p:txBody>
      </p:sp>
      <p:sp>
        <p:nvSpPr>
          <p:cNvPr id="5" name="Rectangle 4"/>
          <p:cNvSpPr/>
          <p:nvPr/>
        </p:nvSpPr>
        <p:spPr>
          <a:xfrm>
            <a:off x="251520" y="232772"/>
            <a:ext cx="4572000" cy="1384995"/>
          </a:xfrm>
          <a:prstGeom prst="rect">
            <a:avLst/>
          </a:prstGeom>
        </p:spPr>
        <p:txBody>
          <a:bodyPr>
            <a:spAutoFit/>
          </a:bodyPr>
          <a:lstStyle/>
          <a:p>
            <a:r>
              <a:rPr lang="en-US" sz="2800" b="1" dirty="0" err="1">
                <a:latin typeface="Arial Narrow" panose="020B0606020202030204" pitchFamily="34" charset="0"/>
              </a:rPr>
              <a:t>berorientasi</a:t>
            </a:r>
            <a:r>
              <a:rPr lang="en-US" sz="2800" b="1" dirty="0">
                <a:latin typeface="Arial Narrow" panose="020B0606020202030204" pitchFamily="34" charset="0"/>
              </a:rPr>
              <a:t> </a:t>
            </a:r>
            <a:r>
              <a:rPr lang="en-US" sz="2800" b="1" dirty="0" err="1">
                <a:latin typeface="Arial Narrow" panose="020B0606020202030204" pitchFamily="34" charset="0"/>
              </a:rPr>
              <a:t>pada</a:t>
            </a:r>
            <a:r>
              <a:rPr lang="en-US" sz="2800" b="1" dirty="0">
                <a:latin typeface="Arial Narrow" panose="020B0606020202030204" pitchFamily="34" charset="0"/>
              </a:rPr>
              <a:t> </a:t>
            </a:r>
            <a:r>
              <a:rPr lang="en-US" sz="2800" b="1" dirty="0" err="1">
                <a:latin typeface="Arial Narrow" panose="020B0606020202030204" pitchFamily="34" charset="0"/>
              </a:rPr>
              <a:t>peningkatan</a:t>
            </a:r>
            <a:r>
              <a:rPr lang="en-US" sz="2800" b="1" dirty="0">
                <a:latin typeface="Arial Narrow" panose="020B0606020202030204" pitchFamily="34" charset="0"/>
              </a:rPr>
              <a:t> </a:t>
            </a:r>
            <a:r>
              <a:rPr lang="en-US" sz="2800" b="1" dirty="0" err="1">
                <a:latin typeface="Arial Narrow" panose="020B0606020202030204" pitchFamily="34" charset="0"/>
              </a:rPr>
              <a:t>kapasitas</a:t>
            </a:r>
            <a:r>
              <a:rPr lang="en-US" sz="2800" b="1" dirty="0">
                <a:latin typeface="Arial Narrow" panose="020B0606020202030204" pitchFamily="34" charset="0"/>
              </a:rPr>
              <a:t> </a:t>
            </a:r>
            <a:r>
              <a:rPr lang="en-US" sz="2800" b="1" dirty="0" err="1">
                <a:latin typeface="Arial Narrow" panose="020B0606020202030204" pitchFamily="34" charset="0"/>
              </a:rPr>
              <a:t>warga</a:t>
            </a:r>
            <a:r>
              <a:rPr lang="en-US" sz="2800" b="1" dirty="0">
                <a:latin typeface="Arial Narrow" panose="020B0606020202030204" pitchFamily="34" charset="0"/>
              </a:rPr>
              <a:t> </a:t>
            </a:r>
            <a:r>
              <a:rPr lang="en-US" sz="2800" b="1" dirty="0" err="1">
                <a:latin typeface="Arial Narrow" panose="020B0606020202030204" pitchFamily="34" charset="0"/>
              </a:rPr>
              <a:t>masyarakat</a:t>
            </a:r>
            <a:r>
              <a:rPr lang="en-US" sz="2800" b="1" dirty="0">
                <a:latin typeface="Arial Narrow" panose="020B0606020202030204" pitchFamily="34" charset="0"/>
              </a:rPr>
              <a:t> (community development). </a:t>
            </a:r>
          </a:p>
        </p:txBody>
      </p:sp>
      <p:sp>
        <p:nvSpPr>
          <p:cNvPr id="6" name="Up Arrow 5"/>
          <p:cNvSpPr/>
          <p:nvPr/>
        </p:nvSpPr>
        <p:spPr>
          <a:xfrm>
            <a:off x="1257613" y="1622242"/>
            <a:ext cx="434067" cy="240682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Bent Arrow 7"/>
          <p:cNvSpPr/>
          <p:nvPr/>
        </p:nvSpPr>
        <p:spPr>
          <a:xfrm>
            <a:off x="4175181" y="1257679"/>
            <a:ext cx="694049" cy="277139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4881180" y="1262342"/>
            <a:ext cx="2948093" cy="1077218"/>
          </a:xfrm>
          <a:prstGeom prst="rect">
            <a:avLst/>
          </a:prstGeom>
        </p:spPr>
        <p:txBody>
          <a:bodyPr wrap="square">
            <a:spAutoFit/>
          </a:bodyPr>
          <a:lstStyle/>
          <a:p>
            <a:r>
              <a:rPr lang="en-US" sz="3200" b="1" dirty="0" err="1">
                <a:solidFill>
                  <a:schemeClr val="bg1"/>
                </a:solidFill>
                <a:latin typeface="Arial Narrow" panose="020B0606020202030204" pitchFamily="34" charset="0"/>
              </a:rPr>
              <a:t>masyarakat</a:t>
            </a:r>
            <a:r>
              <a:rPr lang="en-US" sz="3200" b="1" dirty="0">
                <a:solidFill>
                  <a:schemeClr val="bg1"/>
                </a:solidFill>
                <a:latin typeface="Arial Narrow" panose="020B0606020202030204" pitchFamily="34" charset="0"/>
              </a:rPr>
              <a:t> yang ‘</a:t>
            </a:r>
            <a:r>
              <a:rPr lang="en-US" sz="3200" b="1" dirty="0" err="1">
                <a:solidFill>
                  <a:schemeClr val="bg1"/>
                </a:solidFill>
                <a:latin typeface="Arial Narrow" panose="020B0606020202030204" pitchFamily="34" charset="0"/>
              </a:rPr>
              <a:t>melek</a:t>
            </a:r>
            <a:r>
              <a:rPr lang="en-US" sz="3200" b="1" dirty="0">
                <a:solidFill>
                  <a:schemeClr val="bg1"/>
                </a:solidFill>
                <a:latin typeface="Arial Narrow" panose="020B0606020202030204" pitchFamily="34" charset="0"/>
              </a:rPr>
              <a:t> </a:t>
            </a:r>
            <a:r>
              <a:rPr lang="en-US" sz="3200" b="1" dirty="0" err="1">
                <a:solidFill>
                  <a:schemeClr val="bg1"/>
                </a:solidFill>
                <a:latin typeface="Arial Narrow" panose="020B0606020202030204" pitchFamily="34" charset="0"/>
              </a:rPr>
              <a:t>politik</a:t>
            </a:r>
            <a:r>
              <a:rPr lang="en-US" sz="3200" b="1" dirty="0">
                <a:solidFill>
                  <a:schemeClr val="bg1"/>
                </a:solidFill>
                <a:latin typeface="Arial Narrow" panose="020B0606020202030204" pitchFamily="34" charset="0"/>
              </a:rPr>
              <a:t>’.</a:t>
            </a:r>
          </a:p>
        </p:txBody>
      </p:sp>
      <p:sp>
        <p:nvSpPr>
          <p:cNvPr id="10" name="Half Frame 9"/>
          <p:cNvSpPr/>
          <p:nvPr/>
        </p:nvSpPr>
        <p:spPr>
          <a:xfrm rot="5400000">
            <a:off x="5521091" y="-21561"/>
            <a:ext cx="3563888" cy="3645024"/>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Rectangle 12"/>
          <p:cNvSpPr/>
          <p:nvPr/>
        </p:nvSpPr>
        <p:spPr>
          <a:xfrm>
            <a:off x="5017035" y="3146078"/>
            <a:ext cx="3775856" cy="707886"/>
          </a:xfrm>
          <a:prstGeom prst="rect">
            <a:avLst/>
          </a:prstGeom>
        </p:spPr>
        <p:txBody>
          <a:bodyPr wrap="square">
            <a:spAutoFit/>
          </a:bodyPr>
          <a:lstStyle/>
          <a:p>
            <a:r>
              <a:rPr lang="en-US" sz="2000" dirty="0" err="1">
                <a:latin typeface="Arial Narrow" panose="020B0606020202030204" pitchFamily="34" charset="0"/>
              </a:rPr>
              <a:t>M</a:t>
            </a:r>
            <a:r>
              <a:rPr lang="en-US" sz="2000" dirty="0" err="1" smtClean="0">
                <a:latin typeface="Arial Narrow" panose="020B0606020202030204" pitchFamily="34" charset="0"/>
              </a:rPr>
              <a:t>engambil</a:t>
            </a:r>
            <a:r>
              <a:rPr lang="en-US" sz="2000" dirty="0" smtClean="0">
                <a:latin typeface="Arial Narrow" panose="020B0606020202030204" pitchFamily="34" charset="0"/>
              </a:rPr>
              <a:t> </a:t>
            </a:r>
            <a:r>
              <a:rPr lang="en-US" sz="2000" dirty="0" err="1">
                <a:latin typeface="Arial Narrow" panose="020B0606020202030204" pitchFamily="34" charset="0"/>
              </a:rPr>
              <a:t>andil</a:t>
            </a:r>
            <a:r>
              <a:rPr lang="en-US" sz="2000" dirty="0">
                <a:latin typeface="Arial Narrow" panose="020B0606020202030204" pitchFamily="34" charset="0"/>
              </a:rPr>
              <a:t> </a:t>
            </a:r>
            <a:r>
              <a:rPr lang="en-US" sz="2000" dirty="0" err="1">
                <a:latin typeface="Arial Narrow" panose="020B0606020202030204" pitchFamily="34" charset="0"/>
              </a:rPr>
              <a:t>dalam</a:t>
            </a:r>
            <a:r>
              <a:rPr lang="en-US" sz="2000" dirty="0">
                <a:latin typeface="Arial Narrow" panose="020B0606020202030204" pitchFamily="34" charset="0"/>
              </a:rPr>
              <a:t> proses </a:t>
            </a:r>
            <a:r>
              <a:rPr lang="en-US" sz="2000" u="sng" dirty="0" err="1">
                <a:solidFill>
                  <a:schemeClr val="bg1"/>
                </a:solidFill>
                <a:latin typeface="Arial Narrow" panose="020B0606020202030204" pitchFamily="34" charset="0"/>
              </a:rPr>
              <a:t>pembangunan</a:t>
            </a:r>
            <a:r>
              <a:rPr lang="en-US" sz="2000" u="sng" dirty="0">
                <a:solidFill>
                  <a:schemeClr val="bg1"/>
                </a:solidFill>
                <a:latin typeface="Arial Narrow" panose="020B0606020202030204" pitchFamily="34" charset="0"/>
              </a:rPr>
              <a:t> </a:t>
            </a:r>
            <a:r>
              <a:rPr lang="en-US" sz="2000" u="sng" dirty="0" err="1">
                <a:solidFill>
                  <a:schemeClr val="bg1"/>
                </a:solidFill>
                <a:latin typeface="Arial Narrow" panose="020B0606020202030204" pitchFamily="34" charset="0"/>
              </a:rPr>
              <a:t>budaya</a:t>
            </a:r>
            <a:r>
              <a:rPr lang="en-US" sz="2000" u="sng" dirty="0">
                <a:solidFill>
                  <a:schemeClr val="bg1"/>
                </a:solidFill>
                <a:latin typeface="Arial Narrow" panose="020B0606020202030204" pitchFamily="34" charset="0"/>
              </a:rPr>
              <a:t> </a:t>
            </a:r>
            <a:r>
              <a:rPr lang="en-US" sz="2000" u="sng" dirty="0" err="1">
                <a:solidFill>
                  <a:schemeClr val="bg1"/>
                </a:solidFill>
                <a:latin typeface="Arial Narrow" panose="020B0606020202030204" pitchFamily="34" charset="0"/>
              </a:rPr>
              <a:t>politik</a:t>
            </a:r>
            <a:r>
              <a:rPr lang="en-US" sz="2000" u="sng" dirty="0">
                <a:solidFill>
                  <a:schemeClr val="bg1"/>
                </a:solidFill>
                <a:latin typeface="Arial Narrow" panose="020B0606020202030204" pitchFamily="34" charset="0"/>
              </a:rPr>
              <a:t> </a:t>
            </a:r>
            <a:r>
              <a:rPr lang="en-US" sz="2000" dirty="0" err="1">
                <a:latin typeface="Arial Narrow" panose="020B0606020202030204" pitchFamily="34" charset="0"/>
              </a:rPr>
              <a:t>ini</a:t>
            </a:r>
            <a:r>
              <a:rPr lang="en-US" sz="2000" dirty="0">
                <a:latin typeface="Arial Narrow" panose="020B0606020202030204" pitchFamily="34" charset="0"/>
              </a:rPr>
              <a:t>.</a:t>
            </a:r>
          </a:p>
        </p:txBody>
      </p:sp>
      <p:sp>
        <p:nvSpPr>
          <p:cNvPr id="14" name="Down Arrow 13"/>
          <p:cNvSpPr/>
          <p:nvPr/>
        </p:nvSpPr>
        <p:spPr>
          <a:xfrm>
            <a:off x="4965250" y="2392677"/>
            <a:ext cx="560983" cy="5908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868144" y="4226065"/>
            <a:ext cx="3257403" cy="1200329"/>
          </a:xfrm>
          <a:prstGeom prst="rect">
            <a:avLst/>
          </a:prstGeom>
        </p:spPr>
        <p:txBody>
          <a:bodyPr wrap="square">
            <a:spAutoFit/>
          </a:bodyPr>
          <a:lstStyle/>
          <a:p>
            <a:r>
              <a:rPr lang="sv-SE" dirty="0">
                <a:latin typeface="Arial Narrow" panose="020B0606020202030204" pitchFamily="34" charset="0"/>
              </a:rPr>
              <a:t>pendampingan, advokasi dan peningkatan kapabilitas masyarakat melalui pelatian dan pendampingan lainnya</a:t>
            </a:r>
            <a:endParaRPr lang="en-US" dirty="0">
              <a:latin typeface="Arial Narrow" panose="020B0606020202030204" pitchFamily="34" charset="0"/>
            </a:endParaRPr>
          </a:p>
        </p:txBody>
      </p:sp>
      <p:sp>
        <p:nvSpPr>
          <p:cNvPr id="16" name="Down Arrow 15"/>
          <p:cNvSpPr/>
          <p:nvPr/>
        </p:nvSpPr>
        <p:spPr>
          <a:xfrm>
            <a:off x="7217362" y="3846905"/>
            <a:ext cx="410040" cy="4570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61242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3" grpId="0"/>
      <p:bldP spid="14" grpId="0" animBg="1"/>
      <p:bldP spid="15" grpId="0"/>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Triangle 2"/>
          <p:cNvSpPr/>
          <p:nvPr/>
        </p:nvSpPr>
        <p:spPr>
          <a:xfrm rot="5400000">
            <a:off x="-112576" y="112576"/>
            <a:ext cx="5085184" cy="486003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Triangle 4"/>
          <p:cNvSpPr/>
          <p:nvPr/>
        </p:nvSpPr>
        <p:spPr>
          <a:xfrm rot="5400000" flipH="1" flipV="1">
            <a:off x="4165014" y="1853970"/>
            <a:ext cx="5085184" cy="486003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79912" y="1196752"/>
            <a:ext cx="5357710" cy="769441"/>
          </a:xfrm>
          <a:prstGeom prst="rect">
            <a:avLst/>
          </a:prstGeom>
        </p:spPr>
        <p:txBody>
          <a:bodyPr wrap="square">
            <a:spAutoFit/>
          </a:bodyPr>
          <a:lstStyle/>
          <a:p>
            <a:r>
              <a:rPr lang="en-US" sz="2200" b="1" dirty="0" smtClean="0"/>
              <a:t>Yang </a:t>
            </a:r>
            <a:r>
              <a:rPr lang="en-US" sz="2200" b="1" dirty="0" err="1" smtClean="0"/>
              <a:t>diharapkannya</a:t>
            </a:r>
            <a:r>
              <a:rPr lang="en-US" sz="2200" b="1" dirty="0" smtClean="0"/>
              <a:t> </a:t>
            </a:r>
            <a:r>
              <a:rPr lang="en-US" sz="2200" b="1" dirty="0" err="1" smtClean="0"/>
              <a:t>dalam</a:t>
            </a:r>
            <a:r>
              <a:rPr lang="en-US" sz="2200" b="1" dirty="0" smtClean="0"/>
              <a:t> </a:t>
            </a:r>
            <a:r>
              <a:rPr lang="en-US" sz="2200" b="1" dirty="0" err="1"/>
              <a:t>penyelenggaraan</a:t>
            </a:r>
            <a:r>
              <a:rPr lang="en-US" sz="2200" b="1" dirty="0"/>
              <a:t> </a:t>
            </a:r>
            <a:r>
              <a:rPr lang="en-US" sz="2200" b="1" dirty="0" err="1"/>
              <a:t>Pemilihan</a:t>
            </a:r>
            <a:r>
              <a:rPr lang="en-US" sz="2200" b="1" dirty="0"/>
              <a:t> </a:t>
            </a:r>
            <a:r>
              <a:rPr lang="en-US" sz="2200" b="1" dirty="0" err="1" smtClean="0"/>
              <a:t>Umum</a:t>
            </a:r>
            <a:r>
              <a:rPr lang="en-US" sz="2200" b="1" dirty="0" smtClean="0"/>
              <a:t> :</a:t>
            </a:r>
            <a:endParaRPr lang="en-US" sz="2200" b="1" dirty="0"/>
          </a:p>
        </p:txBody>
      </p:sp>
      <p:sp>
        <p:nvSpPr>
          <p:cNvPr id="7" name="Rectangle 6"/>
          <p:cNvSpPr/>
          <p:nvPr/>
        </p:nvSpPr>
        <p:spPr>
          <a:xfrm>
            <a:off x="2699792" y="2302867"/>
            <a:ext cx="5742384" cy="707886"/>
          </a:xfrm>
          <a:prstGeom prst="rect">
            <a:avLst/>
          </a:prstGeom>
        </p:spPr>
        <p:txBody>
          <a:bodyPr wrap="square">
            <a:spAutoFit/>
          </a:bodyPr>
          <a:lstStyle/>
          <a:p>
            <a:pPr marL="285750" indent="-285750">
              <a:buFont typeface="Wingdings" panose="05000000000000000000" pitchFamily="2" charset="2"/>
              <a:buChar char="v"/>
            </a:pPr>
            <a:r>
              <a:rPr lang="en-US" sz="2000" dirty="0" err="1"/>
              <a:t>budaya</a:t>
            </a:r>
            <a:r>
              <a:rPr lang="en-US" sz="2000" dirty="0"/>
              <a:t> </a:t>
            </a:r>
            <a:r>
              <a:rPr lang="en-US" sz="2000" dirty="0" err="1"/>
              <a:t>politik</a:t>
            </a:r>
            <a:r>
              <a:rPr lang="en-US" sz="2000" dirty="0"/>
              <a:t> yang </a:t>
            </a:r>
            <a:r>
              <a:rPr lang="en-US" sz="2000" dirty="0" err="1"/>
              <a:t>konstruktif</a:t>
            </a:r>
            <a:r>
              <a:rPr lang="en-US" sz="2000" dirty="0"/>
              <a:t> </a:t>
            </a:r>
            <a:r>
              <a:rPr lang="en-US" sz="2000" dirty="0" err="1"/>
              <a:t>dan</a:t>
            </a:r>
            <a:r>
              <a:rPr lang="en-US" sz="2000" dirty="0"/>
              <a:t> </a:t>
            </a:r>
            <a:r>
              <a:rPr lang="en-US" sz="2000" dirty="0" err="1"/>
              <a:t>berkelanjutan</a:t>
            </a:r>
            <a:endParaRPr lang="en-US" sz="2000" dirty="0"/>
          </a:p>
        </p:txBody>
      </p:sp>
      <p:sp>
        <p:nvSpPr>
          <p:cNvPr id="8" name="Rectangle 7"/>
          <p:cNvSpPr/>
          <p:nvPr/>
        </p:nvSpPr>
        <p:spPr>
          <a:xfrm>
            <a:off x="1781944" y="3365334"/>
            <a:ext cx="5670376" cy="707886"/>
          </a:xfrm>
          <a:prstGeom prst="rect">
            <a:avLst/>
          </a:prstGeom>
        </p:spPr>
        <p:txBody>
          <a:bodyPr wrap="square">
            <a:spAutoFit/>
          </a:bodyPr>
          <a:lstStyle/>
          <a:p>
            <a:pPr marL="285750" indent="-285750">
              <a:buFont typeface="Wingdings" panose="05000000000000000000" pitchFamily="2" charset="2"/>
              <a:buChar char="v"/>
            </a:pPr>
            <a:r>
              <a:rPr lang="it-IT" sz="2000" dirty="0"/>
              <a:t>regenerasi dan kaderisasi kepemimpinan politik di Indonesia,</a:t>
            </a:r>
            <a:endParaRPr lang="en-US" sz="2000" dirty="0"/>
          </a:p>
        </p:txBody>
      </p:sp>
      <p:sp>
        <p:nvSpPr>
          <p:cNvPr id="9" name="Rectangle 8"/>
          <p:cNvSpPr/>
          <p:nvPr/>
        </p:nvSpPr>
        <p:spPr>
          <a:xfrm>
            <a:off x="740567" y="4417807"/>
            <a:ext cx="4618572" cy="400110"/>
          </a:xfrm>
          <a:prstGeom prst="rect">
            <a:avLst/>
          </a:prstGeom>
        </p:spPr>
        <p:txBody>
          <a:bodyPr wrap="none">
            <a:spAutoFit/>
          </a:bodyPr>
          <a:lstStyle/>
          <a:p>
            <a:pPr marL="285750" indent="-285750">
              <a:buFont typeface="Wingdings" panose="05000000000000000000" pitchFamily="2" charset="2"/>
              <a:buChar char="v"/>
            </a:pPr>
            <a:r>
              <a:rPr lang="en-US" sz="2000" dirty="0" err="1"/>
              <a:t>mencirikan</a:t>
            </a:r>
            <a:r>
              <a:rPr lang="en-US" sz="2000" dirty="0"/>
              <a:t> </a:t>
            </a:r>
            <a:r>
              <a:rPr lang="en-US" sz="2000" dirty="0" err="1"/>
              <a:t>tingkat</a:t>
            </a:r>
            <a:r>
              <a:rPr lang="en-US" sz="2000" dirty="0"/>
              <a:t> </a:t>
            </a:r>
            <a:r>
              <a:rPr lang="en-US" sz="2000" dirty="0" err="1"/>
              <a:t>budaya</a:t>
            </a:r>
            <a:r>
              <a:rPr lang="en-US" sz="2000" dirty="0"/>
              <a:t> </a:t>
            </a:r>
            <a:r>
              <a:rPr lang="en-US" sz="2000" dirty="0" err="1"/>
              <a:t>politik</a:t>
            </a:r>
            <a:endParaRPr lang="en-US" sz="20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71" y="312596"/>
            <a:ext cx="2533650" cy="2324100"/>
          </a:xfrm>
          <a:prstGeom prst="rect">
            <a:avLst/>
          </a:prstGeom>
        </p:spPr>
      </p:pic>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0350" y="3923134"/>
            <a:ext cx="2533650" cy="2324100"/>
          </a:xfrm>
          <a:prstGeom prst="rect">
            <a:avLst/>
          </a:prstGeom>
        </p:spPr>
      </p:pic>
    </p:spTree>
    <p:extLst>
      <p:ext uri="{BB962C8B-B14F-4D97-AF65-F5344CB8AC3E}">
        <p14:creationId xmlns:p14="http://schemas.microsoft.com/office/powerpoint/2010/main" val="19868044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randombar(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6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Have a good Day.</a:t>
            </a:r>
            <a:endParaRPr lang="en-US" dirty="0"/>
          </a:p>
        </p:txBody>
      </p:sp>
      <p:sp>
        <p:nvSpPr>
          <p:cNvPr id="4" name="Rectangle 3"/>
          <p:cNvSpPr/>
          <p:nvPr/>
        </p:nvSpPr>
        <p:spPr>
          <a:xfrm>
            <a:off x="2858" y="5208961"/>
            <a:ext cx="9144000" cy="16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Have a good Life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1844824"/>
            <a:ext cx="5552617" cy="3123347"/>
          </a:xfrm>
          <a:prstGeom prst="rect">
            <a:avLst/>
          </a:prstGeom>
        </p:spPr>
      </p:pic>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alf Frame 4"/>
          <p:cNvSpPr/>
          <p:nvPr/>
        </p:nvSpPr>
        <p:spPr>
          <a:xfrm>
            <a:off x="0" y="0"/>
            <a:ext cx="4211960" cy="378904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descr="tanda-tanya.jpg"/>
          <p:cNvPicPr>
            <a:picLocks noChangeAspect="1"/>
          </p:cNvPicPr>
          <p:nvPr/>
        </p:nvPicPr>
        <p:blipFill>
          <a:blip r:embed="rId2"/>
          <a:stretch>
            <a:fillRect/>
          </a:stretch>
        </p:blipFill>
        <p:spPr>
          <a:xfrm>
            <a:off x="6012160" y="1196751"/>
            <a:ext cx="2571768" cy="5000660"/>
          </a:xfrm>
          <a:prstGeom prst="rect">
            <a:avLst/>
          </a:prstGeom>
        </p:spPr>
      </p:pic>
      <p:sp>
        <p:nvSpPr>
          <p:cNvPr id="4" name="Rectangle 3"/>
          <p:cNvSpPr/>
          <p:nvPr/>
        </p:nvSpPr>
        <p:spPr>
          <a:xfrm>
            <a:off x="1296144" y="1496479"/>
            <a:ext cx="4572000" cy="4401205"/>
          </a:xfrm>
          <a:prstGeom prst="rect">
            <a:avLst/>
          </a:prstGeom>
        </p:spPr>
        <p:txBody>
          <a:bodyPr>
            <a:spAutoFit/>
          </a:bodyPr>
          <a:lstStyle/>
          <a:p>
            <a:pPr marL="342900" indent="-342900" algn="just">
              <a:buFont typeface="Wingdings" panose="05000000000000000000" pitchFamily="2" charset="2"/>
              <a:buChar char="q"/>
            </a:pPr>
            <a:r>
              <a:rPr lang="id-ID" sz="2000" dirty="0" smtClean="0">
                <a:latin typeface="Arial Narrow" panose="020B0606020202030204" pitchFamily="34" charset="0"/>
              </a:rPr>
              <a:t>Pemilu Adalah Berbicara Metode Dan/Atau Sarana Pelaksanaan Kedaulatan Rakyat Sebagaimana Diamanatkan Undang-undang Dasar 1945.</a:t>
            </a:r>
            <a:endParaRPr lang="en-US" sz="2000" dirty="0" smtClean="0">
              <a:latin typeface="Arial Narrow" panose="020B0606020202030204" pitchFamily="34" charset="0"/>
            </a:endParaRPr>
          </a:p>
          <a:p>
            <a:pPr marL="342900" indent="-342900" algn="just">
              <a:buFont typeface="Wingdings" panose="05000000000000000000" pitchFamily="2" charset="2"/>
              <a:buChar char="q"/>
            </a:pPr>
            <a:r>
              <a:rPr lang="id-ID" sz="2000" dirty="0" smtClean="0">
                <a:latin typeface="Arial Narrow" panose="020B0606020202030204" pitchFamily="34" charset="0"/>
              </a:rPr>
              <a:t>Sarana Untuk Mengkonversi “Suara Rakyat” Menjadi “Penyelenggara Negara”. </a:t>
            </a:r>
            <a:endParaRPr lang="en-US" sz="2000" dirty="0" smtClean="0">
              <a:latin typeface="Arial Narrow" panose="020B0606020202030204" pitchFamily="34" charset="0"/>
            </a:endParaRPr>
          </a:p>
          <a:p>
            <a:pPr marL="342900" indent="-342900" algn="just">
              <a:buFont typeface="Wingdings" panose="05000000000000000000" pitchFamily="2" charset="2"/>
              <a:buChar char="q"/>
            </a:pPr>
            <a:r>
              <a:rPr lang="id-ID" sz="2000" dirty="0" smtClean="0">
                <a:latin typeface="Arial Narrow" panose="020B0606020202030204" pitchFamily="34" charset="0"/>
              </a:rPr>
              <a:t>Dengan Demikian, Pemilu Sebenarnya Merupakan Budaya Politik Dalam Tataran Aktual, Yakni Sebuah Proses Pengambilan Keputusan Dalam Rekruitmen Lembaga Legislatif Dan Eksekutif. Di Mana, Kegiatan Pemilu Merupakan Pola Perilaku Politik Yang Telah Melembaga Sebagai Sebuah Budaya Politik.</a:t>
            </a:r>
            <a:endParaRPr lang="id-ID" sz="2000" dirty="0">
              <a:latin typeface="Arial Narrow" panose="020B0606020202030204" pitchFamily="34" charset="0"/>
            </a:endParaRPr>
          </a:p>
        </p:txBody>
      </p:sp>
      <p:sp>
        <p:nvSpPr>
          <p:cNvPr id="6" name="Rectangle 5"/>
          <p:cNvSpPr/>
          <p:nvPr/>
        </p:nvSpPr>
        <p:spPr>
          <a:xfrm>
            <a:off x="0" y="6408712"/>
            <a:ext cx="9144000" cy="4766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dirty="0">
                <a:latin typeface="Aharoni" pitchFamily="2" charset="-79"/>
                <a:cs typeface="Aharoni" pitchFamily="2" charset="-79"/>
              </a:rPr>
              <a:t>PELAKSANAAN PILPRES, PILEG DAN PILKADA</a:t>
            </a:r>
            <a:r>
              <a:rPr lang="id-ID" b="1" dirty="0" smtClean="0">
                <a:latin typeface="Arial Narrow" panose="020B0606020202030204" pitchFamily="34" charset="0"/>
                <a:cs typeface="Aharoni" pitchFamily="2" charset="-79"/>
              </a:rPr>
              <a:t>                                     	          Suryansyah</a:t>
            </a:r>
            <a:endParaRPr lang="id-ID" b="1" dirty="0">
              <a:latin typeface="Arial Narrow" panose="020B0606020202030204" pitchFamily="34" charset="0"/>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14282" y="214290"/>
            <a:ext cx="1643074" cy="85725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800" b="1" dirty="0" smtClean="0">
                <a:latin typeface="Arial Narrow" panose="020B0606020202030204" pitchFamily="34" charset="0"/>
              </a:rPr>
              <a:t>Budaya Politik</a:t>
            </a:r>
            <a:endParaRPr lang="id-ID" sz="2800" b="1" dirty="0">
              <a:latin typeface="Arial Narrow" panose="020B0606020202030204" pitchFamily="34" charset="0"/>
            </a:endParaRPr>
          </a:p>
        </p:txBody>
      </p:sp>
      <p:sp>
        <p:nvSpPr>
          <p:cNvPr id="4" name="Rounded Rectangle 3"/>
          <p:cNvSpPr/>
          <p:nvPr/>
        </p:nvSpPr>
        <p:spPr>
          <a:xfrm>
            <a:off x="214282" y="2500306"/>
            <a:ext cx="1643074" cy="85725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000" b="1" dirty="0" smtClean="0">
                <a:latin typeface="Arial Narrow" panose="020B0606020202030204" pitchFamily="34" charset="0"/>
              </a:rPr>
              <a:t>Orientasi Politik</a:t>
            </a:r>
            <a:endParaRPr lang="id-ID" sz="2000" b="1" dirty="0">
              <a:latin typeface="Arial Narrow" panose="020B0606020202030204" pitchFamily="34" charset="0"/>
            </a:endParaRPr>
          </a:p>
        </p:txBody>
      </p:sp>
      <p:sp>
        <p:nvSpPr>
          <p:cNvPr id="5" name="Rounded Rectangle 4"/>
          <p:cNvSpPr/>
          <p:nvPr/>
        </p:nvSpPr>
        <p:spPr>
          <a:xfrm>
            <a:off x="2603819" y="950114"/>
            <a:ext cx="1643074" cy="85725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000" b="1" dirty="0" smtClean="0">
                <a:latin typeface="Arial Narrow" panose="020B0606020202030204" pitchFamily="34" charset="0"/>
              </a:rPr>
              <a:t>Orientasi Sistem</a:t>
            </a:r>
            <a:endParaRPr lang="id-ID" sz="2000" b="1" dirty="0">
              <a:latin typeface="Arial Narrow" panose="020B0606020202030204" pitchFamily="34" charset="0"/>
            </a:endParaRPr>
          </a:p>
        </p:txBody>
      </p:sp>
      <p:sp>
        <p:nvSpPr>
          <p:cNvPr id="7" name="Rounded Rectangle 6"/>
          <p:cNvSpPr/>
          <p:nvPr/>
        </p:nvSpPr>
        <p:spPr>
          <a:xfrm>
            <a:off x="2603819" y="4137393"/>
            <a:ext cx="1643074" cy="85725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000" b="1" dirty="0" smtClean="0">
                <a:latin typeface="Arial Narrow" panose="020B0606020202030204" pitchFamily="34" charset="0"/>
              </a:rPr>
              <a:t>Orientasi Individu</a:t>
            </a:r>
            <a:endParaRPr lang="id-ID" sz="2000" b="1" dirty="0">
              <a:latin typeface="Arial Narrow" panose="020B0606020202030204" pitchFamily="34" charset="0"/>
            </a:endParaRPr>
          </a:p>
        </p:txBody>
      </p:sp>
      <p:sp>
        <p:nvSpPr>
          <p:cNvPr id="8" name="Rounded Rectangle 7"/>
          <p:cNvSpPr/>
          <p:nvPr/>
        </p:nvSpPr>
        <p:spPr>
          <a:xfrm>
            <a:off x="5475474" y="332656"/>
            <a:ext cx="1760821" cy="85725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000" b="1" dirty="0" smtClean="0">
                <a:solidFill>
                  <a:schemeClr val="bg1"/>
                </a:solidFill>
                <a:latin typeface="Arial Narrow" panose="020B0606020202030204" pitchFamily="34" charset="0"/>
                <a:cs typeface="Arial" pitchFamily="34" charset="0"/>
              </a:rPr>
              <a:t>kesejahteraan warga negara</a:t>
            </a:r>
            <a:endParaRPr lang="id-ID" sz="2000" b="1" dirty="0">
              <a:solidFill>
                <a:schemeClr val="bg1"/>
              </a:solidFill>
              <a:latin typeface="Arial Narrow" panose="020B0606020202030204" pitchFamily="34" charset="0"/>
            </a:endParaRPr>
          </a:p>
        </p:txBody>
      </p:sp>
      <p:sp>
        <p:nvSpPr>
          <p:cNvPr id="9" name="Rounded Rectangle 8"/>
          <p:cNvSpPr/>
          <p:nvPr/>
        </p:nvSpPr>
        <p:spPr>
          <a:xfrm>
            <a:off x="4993356" y="1422268"/>
            <a:ext cx="4031297" cy="178608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a:solidFill>
                  <a:schemeClr val="bg1"/>
                </a:solidFill>
                <a:latin typeface="Arial" pitchFamily="34" charset="0"/>
                <a:cs typeface="Arial" pitchFamily="34" charset="0"/>
              </a:rPr>
              <a:t>pengakuan pada adanya fenomena dalam masyarakat tertentu yang semakin mempertegas bahwa masyarakat secara keseluruhan tidak dapat terlepas dari orientasi individu</a:t>
            </a:r>
            <a:endParaRPr lang="id-ID" dirty="0">
              <a:solidFill>
                <a:schemeClr val="bg1"/>
              </a:solidFill>
            </a:endParaRPr>
          </a:p>
        </p:txBody>
      </p:sp>
      <p:cxnSp>
        <p:nvCxnSpPr>
          <p:cNvPr id="10" name="Straight Arrow Connector 9"/>
          <p:cNvCxnSpPr>
            <a:stCxn id="3" idx="2"/>
            <a:endCxn id="4" idx="0"/>
          </p:cNvCxnSpPr>
          <p:nvPr/>
        </p:nvCxnSpPr>
        <p:spPr>
          <a:xfrm>
            <a:off x="1035819" y="1071546"/>
            <a:ext cx="0" cy="142876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1" name="Left Brace 10"/>
          <p:cNvSpPr/>
          <p:nvPr/>
        </p:nvSpPr>
        <p:spPr>
          <a:xfrm>
            <a:off x="1899292" y="1708501"/>
            <a:ext cx="522296" cy="2428892"/>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id-ID"/>
          </a:p>
        </p:txBody>
      </p:sp>
      <p:cxnSp>
        <p:nvCxnSpPr>
          <p:cNvPr id="14" name="Straight Arrow Connector 13"/>
          <p:cNvCxnSpPr>
            <a:stCxn id="5" idx="3"/>
            <a:endCxn id="8" idx="1"/>
          </p:cNvCxnSpPr>
          <p:nvPr/>
        </p:nvCxnSpPr>
        <p:spPr>
          <a:xfrm flipV="1">
            <a:off x="4246893" y="761284"/>
            <a:ext cx="1228581" cy="61745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5" name="Rounded Rectangle 14"/>
          <p:cNvSpPr/>
          <p:nvPr/>
        </p:nvSpPr>
        <p:spPr>
          <a:xfrm>
            <a:off x="5019433" y="3861048"/>
            <a:ext cx="4031297" cy="178608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a:solidFill>
                  <a:schemeClr val="bg1"/>
                </a:solidFill>
                <a:latin typeface="Arial" pitchFamily="34" charset="0"/>
                <a:cs typeface="Arial" pitchFamily="34" charset="0"/>
              </a:rPr>
              <a:t>artinya, hakikat politik sebenarnya bukan berorientasi pada individu pemegang kekuasaan dalam politik, melainkan kesejahteraan rakyat yang menjadi orientasinya</a:t>
            </a:r>
            <a:endParaRPr lang="id-ID" dirty="0">
              <a:solidFill>
                <a:schemeClr val="bg1"/>
              </a:solidFill>
            </a:endParaRPr>
          </a:p>
        </p:txBody>
      </p:sp>
      <p:cxnSp>
        <p:nvCxnSpPr>
          <p:cNvPr id="16" name="Straight Arrow Connector 15"/>
          <p:cNvCxnSpPr>
            <a:stCxn id="7" idx="3"/>
            <a:endCxn id="9" idx="1"/>
          </p:cNvCxnSpPr>
          <p:nvPr/>
        </p:nvCxnSpPr>
        <p:spPr>
          <a:xfrm flipV="1">
            <a:off x="4246893" y="2315311"/>
            <a:ext cx="746463" cy="225071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9" name="Down Arrow 18"/>
          <p:cNvSpPr/>
          <p:nvPr/>
        </p:nvSpPr>
        <p:spPr>
          <a:xfrm>
            <a:off x="6636430" y="3357562"/>
            <a:ext cx="599865" cy="287462"/>
          </a:xfrm>
          <a:prstGeom prst="down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id-ID"/>
          </a:p>
        </p:txBody>
      </p:sp>
      <p:sp>
        <p:nvSpPr>
          <p:cNvPr id="18" name="Rectangle 17"/>
          <p:cNvSpPr/>
          <p:nvPr/>
        </p:nvSpPr>
        <p:spPr>
          <a:xfrm>
            <a:off x="0" y="6408712"/>
            <a:ext cx="9144000" cy="4766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dirty="0">
                <a:latin typeface="Aharoni" pitchFamily="2" charset="-79"/>
                <a:cs typeface="Aharoni" pitchFamily="2" charset="-79"/>
              </a:rPr>
              <a:t>PELAKSANAAN PILPRES, PILEG DAN PILKADA</a:t>
            </a:r>
            <a:r>
              <a:rPr lang="id-ID" b="1" dirty="0" smtClean="0">
                <a:latin typeface="Arial Narrow" panose="020B0606020202030204" pitchFamily="34" charset="0"/>
                <a:cs typeface="Aharoni" pitchFamily="2" charset="-79"/>
              </a:rPr>
              <a:t>                                     	          Suryansyah</a:t>
            </a:r>
            <a:endParaRPr lang="id-ID" b="1" dirty="0">
              <a:latin typeface="Arial Narrow" panose="020B0606020202030204" pitchFamily="34"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arn(inVertical)">
                                      <p:cBhvr>
                                        <p:cTn id="44" dur="500"/>
                                        <p:tgtEl>
                                          <p:spTgt spid="19"/>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1" grpId="0" animBg="1"/>
      <p:bldP spid="15"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305" y="1268760"/>
            <a:ext cx="3456384" cy="744034"/>
          </a:xfrm>
        </p:spPr>
        <p:txBody>
          <a:bodyPr/>
          <a:lstStyle/>
          <a:p>
            <a:r>
              <a:rPr lang="en-US" dirty="0" err="1" smtClean="0"/>
              <a:t>Jenis</a:t>
            </a:r>
            <a:r>
              <a:rPr lang="en-US" dirty="0" smtClean="0"/>
              <a:t> </a:t>
            </a:r>
            <a:r>
              <a:rPr lang="en-US" dirty="0" err="1" smtClean="0"/>
              <a:t>Pemilu</a:t>
            </a:r>
            <a:endParaRPr lang="en-US" dirty="0"/>
          </a:p>
        </p:txBody>
      </p:sp>
      <p:sp>
        <p:nvSpPr>
          <p:cNvPr id="3" name="Rectangle 2"/>
          <p:cNvSpPr/>
          <p:nvPr/>
        </p:nvSpPr>
        <p:spPr>
          <a:xfrm>
            <a:off x="2678803" y="2012794"/>
            <a:ext cx="4572000" cy="3785652"/>
          </a:xfrm>
          <a:prstGeom prst="rect">
            <a:avLst/>
          </a:prstGeom>
        </p:spPr>
        <p:txBody>
          <a:bodyPr>
            <a:spAutoFit/>
          </a:bodyPr>
          <a:lstStyle/>
          <a:p>
            <a:r>
              <a:rPr lang="en-US" sz="2400" dirty="0" err="1">
                <a:latin typeface="Arial Narrow" panose="020B0606020202030204" pitchFamily="34" charset="0"/>
              </a:rPr>
              <a:t>Jenis-Jenis</a:t>
            </a:r>
            <a:r>
              <a:rPr lang="en-US" sz="2400" dirty="0">
                <a:latin typeface="Arial Narrow" panose="020B0606020202030204" pitchFamily="34" charset="0"/>
              </a:rPr>
              <a:t> </a:t>
            </a:r>
            <a:r>
              <a:rPr lang="en-US" sz="2400" dirty="0" err="1">
                <a:latin typeface="Arial Narrow" panose="020B0606020202030204" pitchFamily="34" charset="0"/>
              </a:rPr>
              <a:t>Pemilihan</a:t>
            </a:r>
            <a:r>
              <a:rPr lang="en-US" sz="2400" dirty="0">
                <a:latin typeface="Arial Narrow" panose="020B0606020202030204" pitchFamily="34" charset="0"/>
              </a:rPr>
              <a:t> </a:t>
            </a:r>
            <a:r>
              <a:rPr lang="en-US" sz="2400" dirty="0" err="1">
                <a:latin typeface="Arial Narrow" panose="020B0606020202030204" pitchFamily="34" charset="0"/>
              </a:rPr>
              <a:t>Umum</a:t>
            </a:r>
            <a:endParaRPr lang="en-US" sz="2400" dirty="0">
              <a:latin typeface="Arial Narrow" panose="020B0606020202030204" pitchFamily="34" charset="0"/>
            </a:endParaRPr>
          </a:p>
          <a:p>
            <a:pPr marL="342900" indent="-342900">
              <a:buFont typeface="Wingdings" panose="05000000000000000000" pitchFamily="2" charset="2"/>
              <a:buChar char="v"/>
            </a:pPr>
            <a:r>
              <a:rPr lang="nn-NO" sz="2400" dirty="0" smtClean="0">
                <a:latin typeface="Arial Narrow" panose="020B0606020202030204" pitchFamily="34" charset="0"/>
              </a:rPr>
              <a:t>Pemilu </a:t>
            </a:r>
            <a:r>
              <a:rPr lang="nn-NO" sz="2400" dirty="0">
                <a:latin typeface="Arial Narrow" panose="020B0606020202030204" pitchFamily="34" charset="0"/>
              </a:rPr>
              <a:t>DPR, DPD dan DPRD Provinsi serta DPRD </a:t>
            </a:r>
            <a:r>
              <a:rPr lang="nn-NO" sz="2400" dirty="0" smtClean="0">
                <a:latin typeface="Arial Narrow" panose="020B0606020202030204" pitchFamily="34" charset="0"/>
              </a:rPr>
              <a:t>Kabupaten/Kota;</a:t>
            </a:r>
          </a:p>
          <a:p>
            <a:pPr marL="342900" indent="-342900">
              <a:buFont typeface="Wingdings" panose="05000000000000000000" pitchFamily="2" charset="2"/>
              <a:buChar char="v"/>
            </a:pPr>
            <a:r>
              <a:rPr lang="en-US" sz="2400" dirty="0" err="1" smtClean="0">
                <a:latin typeface="Arial Narrow" panose="020B0606020202030204" pitchFamily="34" charset="0"/>
              </a:rPr>
              <a:t>Pemilu</a:t>
            </a:r>
            <a:r>
              <a:rPr lang="en-US" sz="2400" dirty="0" smtClean="0">
                <a:latin typeface="Arial Narrow" panose="020B0606020202030204" pitchFamily="34" charset="0"/>
              </a:rPr>
              <a:t> </a:t>
            </a:r>
            <a:r>
              <a:rPr lang="en-US" sz="2400" dirty="0" err="1">
                <a:latin typeface="Arial Narrow" panose="020B0606020202030204" pitchFamily="34" charset="0"/>
              </a:rPr>
              <a:t>Presiden</a:t>
            </a:r>
            <a:r>
              <a:rPr lang="en-US" sz="2400" dirty="0">
                <a:latin typeface="Arial Narrow" panose="020B0606020202030204" pitchFamily="34" charset="0"/>
              </a:rPr>
              <a:t> </a:t>
            </a:r>
            <a:r>
              <a:rPr lang="en-US" sz="2400" dirty="0" err="1">
                <a:latin typeface="Arial Narrow" panose="020B0606020202030204" pitchFamily="34" charset="0"/>
              </a:rPr>
              <a:t>dan</a:t>
            </a:r>
            <a:r>
              <a:rPr lang="en-US" sz="2400" dirty="0">
                <a:latin typeface="Arial Narrow" panose="020B0606020202030204" pitchFamily="34" charset="0"/>
              </a:rPr>
              <a:t> </a:t>
            </a:r>
            <a:r>
              <a:rPr lang="en-US" sz="2400" dirty="0" err="1">
                <a:latin typeface="Arial Narrow" panose="020B0606020202030204" pitchFamily="34" charset="0"/>
              </a:rPr>
              <a:t>Wakil</a:t>
            </a:r>
            <a:r>
              <a:rPr lang="en-US" sz="2400" dirty="0">
                <a:latin typeface="Arial Narrow" panose="020B0606020202030204" pitchFamily="34" charset="0"/>
              </a:rPr>
              <a:t> </a:t>
            </a:r>
            <a:r>
              <a:rPr lang="en-US" sz="2400" dirty="0" err="1" smtClean="0">
                <a:latin typeface="Arial Narrow" panose="020B0606020202030204" pitchFamily="34" charset="0"/>
              </a:rPr>
              <a:t>Presiden</a:t>
            </a:r>
            <a:r>
              <a:rPr lang="en-US" sz="2400" dirty="0" smtClean="0">
                <a:latin typeface="Arial Narrow" panose="020B0606020202030204" pitchFamily="34" charset="0"/>
              </a:rPr>
              <a:t>;</a:t>
            </a:r>
          </a:p>
          <a:p>
            <a:pPr marL="342900" indent="-342900">
              <a:buFont typeface="Wingdings" panose="05000000000000000000" pitchFamily="2" charset="2"/>
              <a:buChar char="v"/>
            </a:pPr>
            <a:r>
              <a:rPr lang="en-US" sz="2400" dirty="0" err="1" smtClean="0">
                <a:latin typeface="Arial Narrow" panose="020B0606020202030204" pitchFamily="34" charset="0"/>
              </a:rPr>
              <a:t>Pemilu</a:t>
            </a:r>
            <a:r>
              <a:rPr lang="en-US" sz="2400" dirty="0" smtClean="0">
                <a:latin typeface="Arial Narrow" panose="020B0606020202030204" pitchFamily="34" charset="0"/>
              </a:rPr>
              <a:t> </a:t>
            </a:r>
            <a:r>
              <a:rPr lang="en-US" sz="2400" dirty="0" err="1">
                <a:latin typeface="Arial Narrow" panose="020B0606020202030204" pitchFamily="34" charset="0"/>
              </a:rPr>
              <a:t>Kepala</a:t>
            </a:r>
            <a:r>
              <a:rPr lang="en-US" sz="2400" dirty="0">
                <a:latin typeface="Arial Narrow" panose="020B0606020202030204" pitchFamily="34" charset="0"/>
              </a:rPr>
              <a:t> Daerah (</a:t>
            </a:r>
            <a:r>
              <a:rPr lang="en-US" sz="2400" dirty="0" err="1">
                <a:latin typeface="Arial Narrow" panose="020B0606020202030204" pitchFamily="34" charset="0"/>
              </a:rPr>
              <a:t>Gubernur</a:t>
            </a:r>
            <a:r>
              <a:rPr lang="en-US" sz="2400" dirty="0">
                <a:latin typeface="Arial Narrow" panose="020B0606020202030204" pitchFamily="34" charset="0"/>
              </a:rPr>
              <a:t> </a:t>
            </a:r>
            <a:r>
              <a:rPr lang="en-US" sz="2400" dirty="0" err="1">
                <a:latin typeface="Arial Narrow" panose="020B0606020202030204" pitchFamily="34" charset="0"/>
              </a:rPr>
              <a:t>dan</a:t>
            </a:r>
            <a:r>
              <a:rPr lang="en-US" sz="2400" dirty="0">
                <a:latin typeface="Arial Narrow" panose="020B0606020202030204" pitchFamily="34" charset="0"/>
              </a:rPr>
              <a:t> </a:t>
            </a:r>
            <a:r>
              <a:rPr lang="en-US" sz="2400" dirty="0" err="1">
                <a:latin typeface="Arial Narrow" panose="020B0606020202030204" pitchFamily="34" charset="0"/>
              </a:rPr>
              <a:t>Wakil</a:t>
            </a:r>
            <a:r>
              <a:rPr lang="en-US" sz="2400" dirty="0">
                <a:latin typeface="Arial Narrow" panose="020B0606020202030204" pitchFamily="34" charset="0"/>
              </a:rPr>
              <a:t> </a:t>
            </a:r>
            <a:r>
              <a:rPr lang="en-US" sz="2400" dirty="0" err="1">
                <a:latin typeface="Arial Narrow" panose="020B0606020202030204" pitchFamily="34" charset="0"/>
              </a:rPr>
              <a:t>Gubernur</a:t>
            </a:r>
            <a:r>
              <a:rPr lang="en-US" sz="2400" dirty="0">
                <a:latin typeface="Arial Narrow" panose="020B0606020202030204" pitchFamily="34" charset="0"/>
              </a:rPr>
              <a:t>, </a:t>
            </a:r>
            <a:r>
              <a:rPr lang="en-US" sz="2400" dirty="0" err="1">
                <a:latin typeface="Arial Narrow" panose="020B0606020202030204" pitchFamily="34" charset="0"/>
              </a:rPr>
              <a:t>Bupati</a:t>
            </a:r>
            <a:r>
              <a:rPr lang="en-US" sz="2400" dirty="0">
                <a:latin typeface="Arial Narrow" panose="020B0606020202030204" pitchFamily="34" charset="0"/>
              </a:rPr>
              <a:t> </a:t>
            </a:r>
            <a:r>
              <a:rPr lang="en-US" sz="2400" dirty="0" err="1">
                <a:latin typeface="Arial Narrow" panose="020B0606020202030204" pitchFamily="34" charset="0"/>
              </a:rPr>
              <a:t>dan</a:t>
            </a:r>
            <a:r>
              <a:rPr lang="en-US" sz="2400" dirty="0">
                <a:latin typeface="Arial Narrow" panose="020B0606020202030204" pitchFamily="34" charset="0"/>
              </a:rPr>
              <a:t> </a:t>
            </a:r>
            <a:r>
              <a:rPr lang="en-US" sz="2400" dirty="0" err="1">
                <a:latin typeface="Arial Narrow" panose="020B0606020202030204" pitchFamily="34" charset="0"/>
              </a:rPr>
              <a:t>Wakil</a:t>
            </a:r>
            <a:r>
              <a:rPr lang="en-US" sz="2400" dirty="0">
                <a:latin typeface="Arial Narrow" panose="020B0606020202030204" pitchFamily="34" charset="0"/>
              </a:rPr>
              <a:t> </a:t>
            </a:r>
            <a:r>
              <a:rPr lang="en-US" sz="2400" dirty="0" err="1">
                <a:latin typeface="Arial Narrow" panose="020B0606020202030204" pitchFamily="34" charset="0"/>
              </a:rPr>
              <a:t>Bupati</a:t>
            </a:r>
            <a:r>
              <a:rPr lang="en-US" sz="2400" dirty="0">
                <a:latin typeface="Arial Narrow" panose="020B0606020202030204" pitchFamily="34" charset="0"/>
              </a:rPr>
              <a:t>, </a:t>
            </a:r>
            <a:r>
              <a:rPr lang="en-US" sz="2400" dirty="0" err="1" smtClean="0">
                <a:latin typeface="Arial Narrow" panose="020B0606020202030204" pitchFamily="34" charset="0"/>
              </a:rPr>
              <a:t>Walikotadan</a:t>
            </a:r>
            <a:r>
              <a:rPr lang="en-US" sz="2400" dirty="0" smtClean="0">
                <a:latin typeface="Arial Narrow" panose="020B0606020202030204" pitchFamily="34" charset="0"/>
              </a:rPr>
              <a:t> </a:t>
            </a:r>
            <a:r>
              <a:rPr lang="en-US" sz="2400" dirty="0" err="1">
                <a:latin typeface="Arial Narrow" panose="020B0606020202030204" pitchFamily="34" charset="0"/>
              </a:rPr>
              <a:t>Wakil</a:t>
            </a:r>
            <a:r>
              <a:rPr lang="en-US" sz="2400" dirty="0">
                <a:latin typeface="Arial Narrow" panose="020B0606020202030204" pitchFamily="34" charset="0"/>
              </a:rPr>
              <a:t> </a:t>
            </a:r>
            <a:r>
              <a:rPr lang="en-US" sz="2400" dirty="0" err="1">
                <a:latin typeface="Arial Narrow" panose="020B0606020202030204" pitchFamily="34" charset="0"/>
              </a:rPr>
              <a:t>Walikota</a:t>
            </a:r>
            <a:r>
              <a:rPr lang="en-US" sz="2400" dirty="0">
                <a:latin typeface="Arial Narrow" panose="020B0606020202030204" pitchFamily="34" charset="0"/>
              </a:rPr>
              <a:t>).</a:t>
            </a:r>
            <a:endParaRPr lang="en-US" dirty="0">
              <a:latin typeface="Arial Narrow" panose="020B0606020202030204" pitchFamily="34" charset="0"/>
            </a:endParaRPr>
          </a:p>
        </p:txBody>
      </p:sp>
      <p:sp>
        <p:nvSpPr>
          <p:cNvPr id="4" name="Half Frame 3"/>
          <p:cNvSpPr/>
          <p:nvPr/>
        </p:nvSpPr>
        <p:spPr>
          <a:xfrm>
            <a:off x="0" y="0"/>
            <a:ext cx="3635896" cy="342900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ight Triangle 4"/>
          <p:cNvSpPr/>
          <p:nvPr/>
        </p:nvSpPr>
        <p:spPr>
          <a:xfrm flipH="1">
            <a:off x="5292080" y="3429000"/>
            <a:ext cx="3851920" cy="342900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0350847"/>
      </p:ext>
    </p:extLst>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alf Frame 3"/>
          <p:cNvSpPr/>
          <p:nvPr/>
        </p:nvSpPr>
        <p:spPr>
          <a:xfrm>
            <a:off x="0" y="0"/>
            <a:ext cx="3635896" cy="342900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3275856" y="217446"/>
            <a:ext cx="4464496" cy="979306"/>
          </a:xfrm>
        </p:spPr>
        <p:txBody>
          <a:bodyPr/>
          <a:lstStyle/>
          <a:p>
            <a:r>
              <a:rPr lang="en-US" sz="2400" b="1" dirty="0">
                <a:latin typeface="Cambria,Bold"/>
              </a:rPr>
              <a:t>PESERTA PEMILU DPR, DPD DAN DPRD TAHUN 2014</a:t>
            </a:r>
            <a:r>
              <a:rPr lang="en-US" sz="2400" dirty="0">
                <a:latin typeface="Cambria,Bold"/>
              </a:rPr>
              <a:t/>
            </a:r>
            <a:br>
              <a:rPr lang="en-US" sz="2400" dirty="0">
                <a:latin typeface="Cambria,Bold"/>
              </a:rPr>
            </a:br>
            <a:endParaRPr lang="en-US" sz="2400" dirty="0"/>
          </a:p>
        </p:txBody>
      </p:sp>
      <p:pic>
        <p:nvPicPr>
          <p:cNvPr id="3" name="Picture 2"/>
          <p:cNvPicPr>
            <a:picLocks noChangeAspect="1"/>
          </p:cNvPicPr>
          <p:nvPr/>
        </p:nvPicPr>
        <p:blipFill>
          <a:blip r:embed="rId2"/>
          <a:stretch>
            <a:fillRect/>
          </a:stretch>
        </p:blipFill>
        <p:spPr>
          <a:xfrm>
            <a:off x="1290253" y="1414198"/>
            <a:ext cx="6563495" cy="4103034"/>
          </a:xfrm>
          <a:prstGeom prst="rect">
            <a:avLst/>
          </a:prstGeom>
        </p:spPr>
      </p:pic>
      <p:sp>
        <p:nvSpPr>
          <p:cNvPr id="5" name="Half Frame 4"/>
          <p:cNvSpPr/>
          <p:nvPr/>
        </p:nvSpPr>
        <p:spPr>
          <a:xfrm flipH="1" flipV="1">
            <a:off x="5508104" y="3429000"/>
            <a:ext cx="3635896" cy="3429000"/>
          </a:xfrm>
          <a:prstGeom prst="half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86575242"/>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7200800" cy="672026"/>
          </a:xfrm>
        </p:spPr>
        <p:txBody>
          <a:bodyPr/>
          <a:lstStyle/>
          <a:p>
            <a:r>
              <a:rPr lang="id-ID" sz="4000" b="1" dirty="0">
                <a:latin typeface="Arial Narrow" panose="020B0606020202030204" pitchFamily="34" charset="0"/>
              </a:rPr>
              <a:t>perolehan suara sah parpol 2014</a:t>
            </a:r>
          </a:p>
        </p:txBody>
      </p:sp>
      <p:graphicFrame>
        <p:nvGraphicFramePr>
          <p:cNvPr id="3" name="Table 2"/>
          <p:cNvGraphicFramePr>
            <a:graphicFrameLocks noGrp="1"/>
          </p:cNvGraphicFramePr>
          <p:nvPr>
            <p:extLst>
              <p:ext uri="{D42A27DB-BD31-4B8C-83A1-F6EECF244321}">
                <p14:modId xmlns:p14="http://schemas.microsoft.com/office/powerpoint/2010/main" val="2239715834"/>
              </p:ext>
            </p:extLst>
          </p:nvPr>
        </p:nvGraphicFramePr>
        <p:xfrm>
          <a:off x="395536" y="1196752"/>
          <a:ext cx="8064897" cy="5400594"/>
        </p:xfrm>
        <a:graphic>
          <a:graphicData uri="http://schemas.openxmlformats.org/drawingml/2006/table">
            <a:tbl>
              <a:tblPr/>
              <a:tblGrid>
                <a:gridCol w="1118333"/>
                <a:gridCol w="2473234"/>
                <a:gridCol w="3096921"/>
                <a:gridCol w="1376409"/>
              </a:tblGrid>
              <a:tr h="352980">
                <a:tc>
                  <a:txBody>
                    <a:bodyPr/>
                    <a:lstStyle/>
                    <a:p>
                      <a:pPr algn="ctr" fontAlgn="b"/>
                      <a:r>
                        <a:rPr lang="id-ID" sz="2000" b="0" i="0" u="none" strike="noStrike">
                          <a:solidFill>
                            <a:schemeClr val="tx1"/>
                          </a:solidFill>
                          <a:effectLst/>
                          <a:latin typeface="Arial Narrow" panose="020B0606020202030204" pitchFamily="34" charset="0"/>
                        </a:rPr>
                        <a:t>No.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Partai Politik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Suara Sah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NasDem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4.780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5,76%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PKB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3.786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4,56%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PKS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3.063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3,69%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PDIP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16.458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19,82%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GOLKAR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23.971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28,87%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GERINDRA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5.265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6,34%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DEMOKRAT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3.848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4,63%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PAN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7.508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9,04%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PPP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8.014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9,65%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HANURA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4.276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5,15%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PBB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1.999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2,41%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PKPI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0,07%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278">
                <a:tc>
                  <a:txBody>
                    <a:bodyPr/>
                    <a:lstStyle/>
                    <a:p>
                      <a:pPr algn="ctr" fontAlgn="b"/>
                      <a:r>
                        <a:rPr lang="id-ID" sz="2000" b="0" i="0" u="none" strike="noStrike">
                          <a:solidFill>
                            <a:schemeClr val="tx1"/>
                          </a:solidFill>
                          <a:effectLst/>
                          <a:latin typeface="Arial Narrow" panose="020B0606020202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Total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a:solidFill>
                            <a:schemeClr val="tx1"/>
                          </a:solidFill>
                          <a:effectLst/>
                          <a:latin typeface="Arial Narrow" panose="020B0606020202030204" pitchFamily="34" charset="0"/>
                        </a:rPr>
                        <a:t>83.023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2000" b="0" i="0" u="none" strike="noStrike" dirty="0">
                          <a:solidFill>
                            <a:schemeClr val="tx1"/>
                          </a:solidFill>
                          <a:effectLst/>
                          <a:latin typeface="Arial Narrow" panose="020B0606020202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06779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1863851511"/>
              </p:ext>
            </p:extLst>
          </p:nvPr>
        </p:nvGraphicFramePr>
        <p:xfrm>
          <a:off x="21435" y="116632"/>
          <a:ext cx="8892480" cy="63367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181431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88640"/>
            <a:ext cx="7886700" cy="543594"/>
          </a:xfrm>
        </p:spPr>
        <p:txBody>
          <a:bodyPr>
            <a:noAutofit/>
          </a:bodyPr>
          <a:lstStyle/>
          <a:p>
            <a:pPr algn="ctr"/>
            <a:r>
              <a:rPr lang="id-ID" sz="4000" b="1" dirty="0" smtClean="0">
                <a:latin typeface="Arial Narrow" panose="020B0606020202030204" pitchFamily="34" charset="0"/>
              </a:rPr>
              <a:t>perolehan kurni parpol 2014</a:t>
            </a:r>
            <a:endParaRPr lang="id-ID" sz="4000" b="1" dirty="0">
              <a:latin typeface="Arial Narrow" panose="020B0606020202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208770818"/>
              </p:ext>
            </p:extLst>
          </p:nvPr>
        </p:nvGraphicFramePr>
        <p:xfrm>
          <a:off x="251522" y="836718"/>
          <a:ext cx="8568950" cy="5760636"/>
        </p:xfrm>
        <a:graphic>
          <a:graphicData uri="http://schemas.openxmlformats.org/drawingml/2006/table">
            <a:tbl>
              <a:tblPr>
                <a:tableStyleId>{5C22544A-7EE6-4342-B048-85BDC9FD1C3A}</a:tableStyleId>
              </a:tblPr>
              <a:tblGrid>
                <a:gridCol w="1188229"/>
                <a:gridCol w="2627810"/>
                <a:gridCol w="3290478"/>
                <a:gridCol w="1462433"/>
              </a:tblGrid>
              <a:tr h="411474">
                <a:tc>
                  <a:txBody>
                    <a:bodyPr/>
                    <a:lstStyle/>
                    <a:p>
                      <a:pPr algn="ctr" fontAlgn="b"/>
                      <a:r>
                        <a:rPr lang="id-ID" sz="2000" b="1" u="none" strike="noStrike">
                          <a:solidFill>
                            <a:schemeClr val="tx1"/>
                          </a:solidFill>
                          <a:effectLst/>
                          <a:latin typeface="Arial Narrow" panose="020B0606020202030204" pitchFamily="34" charset="0"/>
                        </a:rPr>
                        <a:t>No. </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Partai Politik</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Jumlah Kursi</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1</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NasDem</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1</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4,00%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2</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PKB</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0</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0,00%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3</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PKS</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1</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4,00%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4</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PDIP</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5</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20,00%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5</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GOLKAR</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8</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32,00%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6</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GERINDRA</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2</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8,00%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7</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DEMOKRAT</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1</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4,00%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8</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PAN</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3</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12,00%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9</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PPP</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3</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12,00%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10</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HANURA</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1</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4,00%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14</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PBB</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0</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0,00%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15</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PKPI</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0</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0,00%</a:t>
                      </a:r>
                      <a:endParaRPr lang="id-ID" sz="2000" b="1" i="0" u="none" strike="noStrike">
                        <a:solidFill>
                          <a:schemeClr val="tx1"/>
                        </a:solidFill>
                        <a:effectLst/>
                        <a:latin typeface="Arial Narrow" panose="020B0606020202030204" pitchFamily="34" charset="0"/>
                      </a:endParaRPr>
                    </a:p>
                  </a:txBody>
                  <a:tcPr marL="9525" marR="9525" marT="9525" marB="0" anchor="b"/>
                </a:tc>
              </a:tr>
              <a:tr h="411474">
                <a:tc>
                  <a:txBody>
                    <a:bodyPr/>
                    <a:lstStyle/>
                    <a:p>
                      <a:pPr algn="ctr" fontAlgn="b"/>
                      <a:r>
                        <a:rPr lang="id-ID" sz="2000" b="1" u="none" strike="noStrike">
                          <a:solidFill>
                            <a:schemeClr val="tx1"/>
                          </a:solidFill>
                          <a:effectLst/>
                          <a:latin typeface="Arial Narrow" panose="020B0606020202030204" pitchFamily="34" charset="0"/>
                        </a:rPr>
                        <a:t> </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Total </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a:solidFill>
                            <a:schemeClr val="tx1"/>
                          </a:solidFill>
                          <a:effectLst/>
                          <a:latin typeface="Arial Narrow" panose="020B0606020202030204" pitchFamily="34" charset="0"/>
                        </a:rPr>
                        <a:t>25</a:t>
                      </a:r>
                      <a:endParaRPr lang="id-ID" sz="2000" b="1" i="0" u="none" strike="noStrike">
                        <a:solidFill>
                          <a:schemeClr val="tx1"/>
                        </a:solidFill>
                        <a:effectLst/>
                        <a:latin typeface="Arial Narrow" panose="020B0606020202030204" pitchFamily="34" charset="0"/>
                      </a:endParaRPr>
                    </a:p>
                  </a:txBody>
                  <a:tcPr marL="9525" marR="9525" marT="9525" marB="0" anchor="b"/>
                </a:tc>
                <a:tc>
                  <a:txBody>
                    <a:bodyPr/>
                    <a:lstStyle/>
                    <a:p>
                      <a:pPr algn="ctr" fontAlgn="b"/>
                      <a:r>
                        <a:rPr lang="id-ID" sz="2000" b="1" u="none" strike="noStrike" dirty="0">
                          <a:solidFill>
                            <a:schemeClr val="tx1"/>
                          </a:solidFill>
                          <a:effectLst/>
                          <a:latin typeface="Arial Narrow" panose="020B0606020202030204" pitchFamily="34" charset="0"/>
                        </a:rPr>
                        <a:t> </a:t>
                      </a:r>
                      <a:endParaRPr lang="id-ID" sz="2000" b="1" i="0" u="none" strike="noStrike" dirty="0">
                        <a:solidFill>
                          <a:schemeClr val="tx1"/>
                        </a:solidFill>
                        <a:effectLst/>
                        <a:latin typeface="Arial Narrow" panose="020B0606020202030204" pitchFamily="34" charset="0"/>
                      </a:endParaRPr>
                    </a:p>
                  </a:txBody>
                  <a:tcPr marL="9525" marR="9525" marT="9525" marB="0" anchor="b"/>
                </a:tc>
              </a:tr>
            </a:tbl>
          </a:graphicData>
        </a:graphic>
      </p:graphicFrame>
    </p:spTree>
    <p:extLst>
      <p:ext uri="{BB962C8B-B14F-4D97-AF65-F5344CB8AC3E}">
        <p14:creationId xmlns:p14="http://schemas.microsoft.com/office/powerpoint/2010/main" val="3202029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Ion</Template>
  <TotalTime>0</TotalTime>
  <Words>2039</Words>
  <Application>Microsoft Office PowerPoint</Application>
  <PresentationFormat>On-screen Show (4:3)</PresentationFormat>
  <Paragraphs>891</Paragraphs>
  <Slides>29</Slides>
  <Notes>2</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29</vt:i4>
      </vt:variant>
    </vt:vector>
  </HeadingPairs>
  <TitlesOfParts>
    <vt:vector size="42" baseType="lpstr">
      <vt:lpstr>Aharoni</vt:lpstr>
      <vt:lpstr>Arial</vt:lpstr>
      <vt:lpstr>Arial Black</vt:lpstr>
      <vt:lpstr>Arial Narrow</vt:lpstr>
      <vt:lpstr>Bookman Old Style</vt:lpstr>
      <vt:lpstr>Calibri</vt:lpstr>
      <vt:lpstr>Calibri Light</vt:lpstr>
      <vt:lpstr>Cambria,Bold</vt:lpstr>
      <vt:lpstr>Century Gothic</vt:lpstr>
      <vt:lpstr>Wingdings</vt:lpstr>
      <vt:lpstr>Wingdings 3</vt:lpstr>
      <vt:lpstr>Ion</vt:lpstr>
      <vt:lpstr>Office Theme</vt:lpstr>
      <vt:lpstr>PELAKSANAAN PILPRES, PILEG DAN PILKADA</vt:lpstr>
      <vt:lpstr>PowerPoint Presentation</vt:lpstr>
      <vt:lpstr>PowerPoint Presentation</vt:lpstr>
      <vt:lpstr>PowerPoint Presentation</vt:lpstr>
      <vt:lpstr>Jenis Pemilu</vt:lpstr>
      <vt:lpstr>PESERTA PEMILU DPR, DPD DAN DPRD TAHUN 2014 </vt:lpstr>
      <vt:lpstr>perolehan suara sah parpol 2014</vt:lpstr>
      <vt:lpstr>PowerPoint Presentation</vt:lpstr>
      <vt:lpstr>perolehan kurni parpol 2014</vt:lpstr>
      <vt:lpstr>PowerPoint Presentation</vt:lpstr>
      <vt:lpstr>Partisipasi masyarakat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Dalam rangka memberikan pelayanan kepada rakyat (masyarakat) dalam menentukan “Penyelenggara Negara”—baik Eksekutif maupun Legislatif.</vt:lpstr>
      <vt:lpstr>Proses penyelenggaraan meliputi sebuah proses berurutan yang panjang, yang dimulai dari penyusunan regulasi, anggaran, penentuan daftar pemilih, pendaftaran dan penentuan peserta pemilu &amp; peserta pemilihan, seleksi dan penetapan peserta pemilu dan seterusnya hingga penetapan hasil pemilu dan penetapan calon terpilih.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2017-04-12T04:58:52Z</dcterms:created>
  <dcterms:modified xsi:type="dcterms:W3CDTF">2017-04-26T04:22:35Z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