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9" r:id="rId13"/>
    <p:sldId id="268" r:id="rId14"/>
    <p:sldId id="272" r:id="rId15"/>
    <p:sldId id="271" r:id="rId16"/>
    <p:sldId id="270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1B87C-E2AB-4DDD-8D62-E186D9758764}" type="datetimeFigureOut">
              <a:rPr lang="en-US" smtClean="0"/>
              <a:t>4/26/2017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39068-63DB-45DA-926C-20879B613A2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1B87C-E2AB-4DDD-8D62-E186D9758764}" type="datetimeFigureOut">
              <a:rPr lang="en-US" smtClean="0"/>
              <a:t>4/26/2017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39068-63DB-45DA-926C-20879B613A2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1B87C-E2AB-4DDD-8D62-E186D9758764}" type="datetimeFigureOut">
              <a:rPr lang="en-US" smtClean="0"/>
              <a:t>4/26/2017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39068-63DB-45DA-926C-20879B613A2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1B87C-E2AB-4DDD-8D62-E186D9758764}" type="datetimeFigureOut">
              <a:rPr lang="en-US" smtClean="0"/>
              <a:t>4/26/2017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39068-63DB-45DA-926C-20879B613A2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1B87C-E2AB-4DDD-8D62-E186D9758764}" type="datetimeFigureOut">
              <a:rPr lang="en-US" smtClean="0"/>
              <a:t>4/26/2017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1A939068-63DB-45DA-926C-20879B613A23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1B87C-E2AB-4DDD-8D62-E186D9758764}" type="datetimeFigureOut">
              <a:rPr lang="en-US" smtClean="0"/>
              <a:t>4/26/2017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39068-63DB-45DA-926C-20879B613A2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1B87C-E2AB-4DDD-8D62-E186D9758764}" type="datetimeFigureOut">
              <a:rPr lang="en-US" smtClean="0"/>
              <a:t>4/26/2017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39068-63DB-45DA-926C-20879B613A2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1B87C-E2AB-4DDD-8D62-E186D9758764}" type="datetimeFigureOut">
              <a:rPr lang="en-US" smtClean="0"/>
              <a:t>4/26/2017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39068-63DB-45DA-926C-20879B613A2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1B87C-E2AB-4DDD-8D62-E186D9758764}" type="datetimeFigureOut">
              <a:rPr lang="en-US" smtClean="0"/>
              <a:t>4/26/2017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39068-63DB-45DA-926C-20879B613A2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1B87C-E2AB-4DDD-8D62-E186D9758764}" type="datetimeFigureOut">
              <a:rPr lang="en-US" smtClean="0"/>
              <a:t>4/26/2017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39068-63DB-45DA-926C-20879B613A2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1B87C-E2AB-4DDD-8D62-E186D9758764}" type="datetimeFigureOut">
              <a:rPr lang="en-US" smtClean="0"/>
              <a:t>4/26/2017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39068-63DB-45DA-926C-20879B613A2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621B87C-E2AB-4DDD-8D62-E186D9758764}" type="datetimeFigureOut">
              <a:rPr lang="en-US" smtClean="0"/>
              <a:t>4/26/2017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1A939068-63DB-45DA-926C-20879B613A23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02362"/>
          </a:xfrm>
        </p:spPr>
        <p:txBody>
          <a:bodyPr>
            <a:normAutofit/>
          </a:bodyPr>
          <a:lstStyle/>
          <a:p>
            <a:r>
              <a:rPr lang="en-US" sz="4400" dirty="0" smtClean="0"/>
              <a:t>PERANAN PEMERINTAH DALAM PENYELENGGARAAN PILPRES, PILEG</a:t>
            </a:r>
            <a:br>
              <a:rPr lang="en-US" sz="4400" dirty="0" smtClean="0"/>
            </a:br>
            <a:r>
              <a:rPr lang="en-US" sz="4400" dirty="0" smtClean="0"/>
              <a:t> DAN </a:t>
            </a:r>
            <a:br>
              <a:rPr lang="en-US" sz="4400" dirty="0" smtClean="0"/>
            </a:br>
            <a:r>
              <a:rPr lang="en-US" sz="4400" dirty="0" smtClean="0"/>
              <a:t>PILKADA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2224506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524000"/>
          </a:xfrm>
        </p:spPr>
        <p:txBody>
          <a:bodyPr>
            <a:noAutofit/>
          </a:bodyPr>
          <a:lstStyle/>
          <a:p>
            <a:r>
              <a:rPr lang="en-US" sz="3600" dirty="0" smtClean="0"/>
              <a:t>PROGRAM PEMERINTAH DLM RANGKA PENINGKATAN PARTISIPASI PEMILIH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819400"/>
            <a:ext cx="8229600" cy="3489960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FASILITASI PELAKSANAAN KEGIATAN SOSIALISASI PENDIDIKAN POLITIK BAGI CALON PEMILIH MUDA</a:t>
            </a:r>
          </a:p>
          <a:p>
            <a:pPr>
              <a:buFont typeface="Wingdings" pitchFamily="2" charset="2"/>
              <a:buChar char="v"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IKLAN LAYANAN MASYARAKAT TENTANG PEMILU DI TV NASIONAL DAN TV LOKAL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58535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200" dirty="0" smtClean="0"/>
              <a:t>LARANGAN KAMPANYE BAGI PELAKSANA, PESERTA DAN PETUGAS KAMPANYE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Mempersoalkan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dasar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negara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PANCASILA, </a:t>
            </a:r>
            <a:r>
              <a:rPr lang="en-US" sz="1800" dirty="0" err="1">
                <a:latin typeface="Arial" pitchFamily="34" charset="0"/>
                <a:cs typeface="Arial" pitchFamily="34" charset="0"/>
              </a:rPr>
              <a:t>P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embukaan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UUD 1945,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dan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Bentuk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Negara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Kesatuan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Republik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Indonesia</a:t>
            </a:r>
          </a:p>
          <a:p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Melakukan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kegiatan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yang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membahayakan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keutuhan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Negara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Kesatuan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Republik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Indonesia</a:t>
            </a:r>
          </a:p>
          <a:p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Menghna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seseorang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, agama,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suku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ras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golongan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calon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dan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/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atau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pasangan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calon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lain</a:t>
            </a:r>
          </a:p>
          <a:p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Menghasut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atau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mengadu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domba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perseorangan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atau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masyarakat</a:t>
            </a:r>
            <a:endParaRPr lang="en-US" sz="18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Mengganggu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ketertiban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umum</a:t>
            </a:r>
            <a:endParaRPr lang="en-US" sz="18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Mengancam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utk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melakukan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kekerasan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atau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menganjurkan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penggunaan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kekerasan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kepada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seseorang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sekelompok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anggota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masyarakat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dan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/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atau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pasangan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calon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lain</a:t>
            </a:r>
          </a:p>
          <a:p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Merusak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dan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/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atau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menghilangkan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alat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peraga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kampanye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pasangan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calon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Menggunakan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fasilitas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pemerintah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tempat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ibadah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dan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tempat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pendidikan</a:t>
            </a:r>
            <a:endParaRPr lang="en-US" sz="18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Membawa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atau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menggunakan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gambar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dan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/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atau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atribut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pasangan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calon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lain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selain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dari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gambar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dan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/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atau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atribut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pasangan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calon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yang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bersangkutan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dan</a:t>
            </a:r>
            <a:endParaRPr lang="en-US" sz="18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Menjanjikan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atau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memberikan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uang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atau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materi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lainnya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kepaa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peserta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kampanye</a:t>
            </a:r>
            <a:endParaRPr lang="en-US" sz="1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86689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KAMPANYE BAGI PEJABAT NEGARA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err="1" smtClean="0">
                <a:latin typeface="Arial" pitchFamily="34" charset="0"/>
                <a:cs typeface="Arial" pitchFamily="34" charset="0"/>
              </a:rPr>
              <a:t>Kampanye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yang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mengikutsertakan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Presiden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Wakil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Presiden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menteri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gubernur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wakil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gubernur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bupati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wakil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bupati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walikota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wakil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walikota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harus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memenuhi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ketentuan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:</a:t>
            </a:r>
          </a:p>
          <a:p>
            <a:pPr marL="651510" indent="-514350">
              <a:buFont typeface="+mj-lt"/>
              <a:buAutoNum type="alphaLcPeriod"/>
            </a:pPr>
            <a:r>
              <a:rPr lang="en-US" dirty="0" err="1" smtClean="0">
                <a:latin typeface="Arial" pitchFamily="34" charset="0"/>
                <a:cs typeface="Arial" pitchFamily="34" charset="0"/>
              </a:rPr>
              <a:t>Tidak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menggunakan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fasilitas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yang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terkait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dengan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jabatannya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kecuali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fasilitas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keamanan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bagi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pejabat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negara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sebagaimana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diatur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dalam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perundangundangan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;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dan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marL="651510" indent="-514350">
              <a:buFont typeface="+mj-lt"/>
              <a:buAutoNum type="alphaLcPeriod"/>
            </a:pPr>
            <a:r>
              <a:rPr lang="en-US" dirty="0" err="1" smtClean="0">
                <a:latin typeface="Arial" pitchFamily="34" charset="0"/>
                <a:cs typeface="Arial" pitchFamily="34" charset="0"/>
              </a:rPr>
              <a:t>Menjalani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cuti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kampanye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r>
              <a:rPr lang="en-US" dirty="0" err="1" smtClean="0">
                <a:latin typeface="Arial" pitchFamily="34" charset="0"/>
                <a:cs typeface="Arial" pitchFamily="34" charset="0"/>
              </a:rPr>
              <a:t>Cuti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kampanye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dilaksanakan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dengan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memperhatikan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keberlangsungan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tugas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penyelenggaraan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negara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dan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penyelenggaraan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pemerintah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daerah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marL="137160" indent="0">
              <a:buNone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2402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LANGKAH ANTISIPASI PEMILU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v"/>
            </a:pPr>
            <a:r>
              <a:rPr lang="en-US" dirty="0" smtClean="0"/>
              <a:t>MELAKUKAN  MONITORING UNTUK EMUA TAHAPAN PEMILU</a:t>
            </a:r>
          </a:p>
          <a:p>
            <a:pPr>
              <a:buFont typeface="Wingdings" pitchFamily="2" charset="2"/>
              <a:buChar char="v"/>
            </a:pPr>
            <a:r>
              <a:rPr lang="en-US" dirty="0" smtClean="0"/>
              <a:t>KOODINASI ANTAR LEMBAGA PEMERINTAHAN UNTUK MENGANTISIPASI BERBAGAI PERKEMBANGAN DALAM SEMUA TAHAPAN PEMILU</a:t>
            </a:r>
          </a:p>
          <a:p>
            <a:pPr>
              <a:buFont typeface="Wingdings" pitchFamily="2" charset="2"/>
              <a:buChar char="v"/>
            </a:pPr>
            <a:r>
              <a:rPr lang="en-US" dirty="0" smtClean="0"/>
              <a:t>KONSOLIDASI KETERTIBAN DAN KEAMANAN ANTAR BERBAGAI INSTANSI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898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 smtClean="0"/>
              <a:t>PENEKANAN DALAM RANGKA SUKSES PEMILU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US" dirty="0" err="1" smtClean="0">
                <a:latin typeface="Arial" pitchFamily="34" charset="0"/>
                <a:cs typeface="Arial" pitchFamily="34" charset="0"/>
              </a:rPr>
              <a:t>Samakan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persepsi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antara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KPU, KPU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Prov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, KPU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Kab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/Kota,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Bawaslu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Bawaslu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Prov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Panwaslu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Kab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/Kota,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Pemerintah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dan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Pemda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dalam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koordinasi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pelaksanaan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pemilu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dirty="0" err="1" smtClean="0">
                <a:latin typeface="Arial" pitchFamily="34" charset="0"/>
                <a:cs typeface="Arial" pitchFamily="34" charset="0"/>
              </a:rPr>
              <a:t>Ciptakan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stabilitas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politik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yang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kondusif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dalam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pelaksanaan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pemilu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dirty="0" err="1" smtClean="0">
                <a:latin typeface="Arial" pitchFamily="34" charset="0"/>
                <a:cs typeface="Arial" pitchFamily="34" charset="0"/>
              </a:rPr>
              <a:t>Berikan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dukungan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kelancaran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logistik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pemilu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dirty="0" err="1" smtClean="0">
                <a:latin typeface="Arial" pitchFamily="34" charset="0"/>
                <a:cs typeface="Arial" pitchFamily="34" charset="0"/>
              </a:rPr>
              <a:t>Ciptakan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rasa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aman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bagi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masyarakat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dalam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pelaksanaan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pemilu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4079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3429000"/>
          </a:xfrm>
        </p:spPr>
        <p:txBody>
          <a:bodyPr>
            <a:normAutofit/>
          </a:bodyPr>
          <a:lstStyle/>
          <a:p>
            <a:r>
              <a:rPr lang="en-US" sz="7200" dirty="0" smtClean="0"/>
              <a:t>TERIMA KASIH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176623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95393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DASAR HUKUM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UU No 42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T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ahun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2008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tentang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Pemilhan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Umum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Presiden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dan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Wakil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Prsiden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UU No 2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Tahun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2011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tentang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Perubahan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Atas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UU No 2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T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ahun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2008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tentang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Partai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Politik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UU No 12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Tahun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2011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tentang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Penyelenggaraan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Pemilihan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Umum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PP No 29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tahun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2014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tentang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Perubahan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atas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PP No 18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Tahun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1013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tentang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>
                <a:latin typeface="Arial" pitchFamily="34" charset="0"/>
                <a:cs typeface="Arial" pitchFamily="34" charset="0"/>
              </a:rPr>
              <a:t>T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ata </a:t>
            </a:r>
            <a:r>
              <a:rPr lang="en-US" dirty="0">
                <a:latin typeface="Arial" pitchFamily="34" charset="0"/>
                <a:cs typeface="Arial" pitchFamily="34" charset="0"/>
              </a:rPr>
              <a:t>C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ara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P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engunduran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D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iri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Kepala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Daerah,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Wakil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Kepala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Daerah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dan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Pegawai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Negeri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Yang </a:t>
            </a:r>
            <a:r>
              <a:rPr lang="en-US" dirty="0">
                <a:latin typeface="Arial" pitchFamily="34" charset="0"/>
                <a:cs typeface="Arial" pitchFamily="34" charset="0"/>
              </a:rPr>
              <a:t>A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kan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M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enjadi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B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akal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Calon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Anggota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DPR, DPD, DPRD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Provinsi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dan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DPRD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Kabupaten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/Kota </a:t>
            </a:r>
            <a:r>
              <a:rPr lang="en-US" dirty="0">
                <a:latin typeface="Arial" pitchFamily="34" charset="0"/>
                <a:cs typeface="Arial" pitchFamily="34" charset="0"/>
              </a:rPr>
              <a:t>S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erta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P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elaksanaan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C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uti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Pejabat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Negara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D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alam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K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ampanye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Pemilu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9260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990600"/>
          </a:xfrm>
        </p:spPr>
        <p:txBody>
          <a:bodyPr/>
          <a:lstStyle/>
          <a:p>
            <a:r>
              <a:rPr lang="en-US" dirty="0" smtClean="0"/>
              <a:t>PERANAN PEMERINTAH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295400"/>
            <a:ext cx="3429000" cy="4830763"/>
          </a:xfrm>
        </p:spPr>
        <p:txBody>
          <a:bodyPr>
            <a:normAutofit fontScale="77500" lnSpcReduction="20000"/>
          </a:bodyPr>
          <a:lstStyle/>
          <a:p>
            <a:r>
              <a:rPr lang="en-US" dirty="0" err="1" smtClean="0">
                <a:latin typeface="Arial" pitchFamily="34" charset="0"/>
                <a:cs typeface="Arial" pitchFamily="34" charset="0"/>
              </a:rPr>
              <a:t>Pasal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126 UU No 15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Tahun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2011 :</a:t>
            </a:r>
          </a:p>
          <a:p>
            <a:pPr marL="137160" indent="0">
              <a:buNone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r>
              <a:rPr lang="en-US" dirty="0" err="1" smtClean="0">
                <a:latin typeface="Arial" pitchFamily="34" charset="0"/>
                <a:cs typeface="Arial" pitchFamily="34" charset="0"/>
              </a:rPr>
              <a:t>Dalam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pelaksanaan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tugas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wewenang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dan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kewajibannnya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penyelenggara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pemilu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pemerintah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dan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pemerintah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daerah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wajib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memberikan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bantuan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dan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fasilitas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sesuai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dengan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ketentuan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peraturan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perundang-undangan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4038600" y="1600200"/>
            <a:ext cx="4495800" cy="4906963"/>
          </a:xfrm>
        </p:spPr>
        <p:txBody>
          <a:bodyPr>
            <a:normAutofit fontScale="77500" lnSpcReduction="20000"/>
          </a:bodyPr>
          <a:lstStyle/>
          <a:p>
            <a:pPr marL="651510" indent="-514350">
              <a:buAutoNum type="arabicPeriod"/>
            </a:pPr>
            <a:r>
              <a:rPr lang="en-US" dirty="0" err="1" smtClean="0">
                <a:latin typeface="Arial" pitchFamily="34" charset="0"/>
                <a:cs typeface="Arial" pitchFamily="34" charset="0"/>
              </a:rPr>
              <a:t>Penugasan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personel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pada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sekretariat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panwaslu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kab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/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kota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, PPK,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Panwaslu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kecamatan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dan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PPS;</a:t>
            </a:r>
          </a:p>
          <a:p>
            <a:pPr marL="651510" indent="-514350">
              <a:buAutoNum type="arabicPeriod"/>
            </a:pPr>
            <a:r>
              <a:rPr lang="en-US" dirty="0" err="1" smtClean="0">
                <a:latin typeface="Arial" pitchFamily="34" charset="0"/>
                <a:cs typeface="Arial" pitchFamily="34" charset="0"/>
              </a:rPr>
              <a:t>Penyediaan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sarana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ruangan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sekretariat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panwaslu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kab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/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kota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, PPK,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Panwaslu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Kecamatan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dan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PPS</a:t>
            </a:r>
          </a:p>
          <a:p>
            <a:pPr marL="651510" indent="-514350">
              <a:buAutoNum type="arabicPeriod"/>
            </a:pPr>
            <a:r>
              <a:rPr lang="en-US" dirty="0" err="1" smtClean="0">
                <a:latin typeface="Arial" pitchFamily="34" charset="0"/>
                <a:cs typeface="Arial" pitchFamily="34" charset="0"/>
              </a:rPr>
              <a:t>Pelaksanaan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Sosialisasi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marL="651510" indent="-514350">
              <a:buAutoNum type="arabicPeriod"/>
            </a:pPr>
            <a:r>
              <a:rPr lang="en-US" dirty="0" err="1" smtClean="0">
                <a:latin typeface="Arial" pitchFamily="34" charset="0"/>
                <a:cs typeface="Arial" pitchFamily="34" charset="0"/>
              </a:rPr>
              <a:t>Kelancaran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tansportasi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pengiriman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logistik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marL="651510" indent="-514350">
              <a:buAutoNum type="arabicPeriod"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Monitoring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kelancaran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pelaksanaan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pemilu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marL="651510" indent="-514350">
              <a:buAutoNum type="arabicPeriod"/>
            </a:pPr>
            <a:r>
              <a:rPr lang="en-US" dirty="0" err="1" smtClean="0">
                <a:latin typeface="Arial" pitchFamily="34" charset="0"/>
                <a:cs typeface="Arial" pitchFamily="34" charset="0"/>
              </a:rPr>
              <a:t>Kegiatan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lain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sesuai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dengan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kebutuhan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pelakanaan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pemilu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yang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dilaksanakan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setelah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ada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permintaan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dari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penyelenggara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pemilu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3216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422030" y="990600"/>
            <a:ext cx="8229600" cy="1371600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Anggaran</a:t>
            </a:r>
            <a:r>
              <a:rPr lang="en-US" dirty="0" smtClean="0"/>
              <a:t> </a:t>
            </a:r>
            <a:r>
              <a:rPr lang="en-US" dirty="0" err="1" smtClean="0"/>
              <a:t>pemilu</a:t>
            </a:r>
            <a:r>
              <a:rPr lang="en-US" dirty="0" smtClean="0"/>
              <a:t> </a:t>
            </a:r>
            <a:r>
              <a:rPr lang="en-US" dirty="0" err="1" smtClean="0"/>
              <a:t>presiden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wakil</a:t>
            </a:r>
            <a:r>
              <a:rPr lang="en-US" dirty="0" smtClean="0"/>
              <a:t> </a:t>
            </a:r>
            <a:r>
              <a:rPr lang="en-US" dirty="0" err="1" smtClean="0"/>
              <a:t>presiden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228600" y="2895600"/>
            <a:ext cx="8382000" cy="3352800"/>
          </a:xfrm>
        </p:spPr>
        <p:txBody>
          <a:bodyPr>
            <a:normAutofit/>
          </a:bodyPr>
          <a:lstStyle/>
          <a:p>
            <a:pPr algn="l"/>
            <a:r>
              <a:rPr lang="en-US" dirty="0" err="1" smtClean="0"/>
              <a:t>Pasal</a:t>
            </a:r>
            <a:r>
              <a:rPr lang="en-US" dirty="0" smtClean="0"/>
              <a:t> 116 </a:t>
            </a:r>
            <a:r>
              <a:rPr lang="en-US" dirty="0" err="1" smtClean="0"/>
              <a:t>ayat</a:t>
            </a:r>
            <a:r>
              <a:rPr lang="en-US" dirty="0" smtClean="0"/>
              <a:t> 2   :</a:t>
            </a:r>
          </a:p>
          <a:p>
            <a:pPr algn="l"/>
            <a:r>
              <a:rPr lang="en-US" sz="3200" dirty="0" err="1" smtClean="0"/>
              <a:t>Pendanaan</a:t>
            </a:r>
            <a:r>
              <a:rPr lang="en-US" dirty="0" smtClean="0"/>
              <a:t> </a:t>
            </a:r>
            <a:r>
              <a:rPr lang="en-US" dirty="0" err="1" smtClean="0"/>
              <a:t>penyelenggaraan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pengawasan</a:t>
            </a:r>
            <a:r>
              <a:rPr lang="en-US" dirty="0" smtClean="0"/>
              <a:t> </a:t>
            </a:r>
            <a:r>
              <a:rPr lang="en-US" dirty="0" err="1" smtClean="0"/>
              <a:t>Pemilu</a:t>
            </a:r>
            <a:r>
              <a:rPr lang="en-US" dirty="0" smtClean="0"/>
              <a:t> </a:t>
            </a:r>
            <a:r>
              <a:rPr lang="en-US" dirty="0" err="1" smtClean="0"/>
              <a:t>Anggota</a:t>
            </a:r>
            <a:r>
              <a:rPr lang="en-US" dirty="0" smtClean="0"/>
              <a:t> DPR, DPD, </a:t>
            </a:r>
            <a:r>
              <a:rPr lang="en-US" dirty="0" err="1" smtClean="0"/>
              <a:t>dan</a:t>
            </a:r>
            <a:r>
              <a:rPr lang="en-US" dirty="0" smtClean="0"/>
              <a:t> DPRD </a:t>
            </a:r>
            <a:r>
              <a:rPr lang="en-US" dirty="0" err="1" smtClean="0"/>
              <a:t>serta</a:t>
            </a:r>
            <a:r>
              <a:rPr lang="en-US" dirty="0" smtClean="0"/>
              <a:t> </a:t>
            </a:r>
            <a:r>
              <a:rPr lang="en-US" dirty="0" err="1" smtClean="0"/>
              <a:t>Pemilu</a:t>
            </a:r>
            <a:r>
              <a:rPr lang="en-US" dirty="0" smtClean="0"/>
              <a:t> </a:t>
            </a:r>
            <a:r>
              <a:rPr lang="en-US" dirty="0" err="1" smtClean="0"/>
              <a:t>Presiden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Wakil</a:t>
            </a:r>
            <a:r>
              <a:rPr lang="en-US" dirty="0" smtClean="0"/>
              <a:t> </a:t>
            </a:r>
            <a:r>
              <a:rPr lang="en-US" dirty="0" err="1" smtClean="0"/>
              <a:t>Presiden</a:t>
            </a:r>
            <a:r>
              <a:rPr lang="en-US" dirty="0" smtClean="0"/>
              <a:t> </a:t>
            </a:r>
            <a:r>
              <a:rPr lang="en-US" dirty="0" err="1" smtClean="0"/>
              <a:t>waib</a:t>
            </a:r>
            <a:r>
              <a:rPr lang="en-US" dirty="0" smtClean="0"/>
              <a:t> </a:t>
            </a:r>
            <a:r>
              <a:rPr lang="en-US" dirty="0" err="1" smtClean="0"/>
              <a:t>dianggarkan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APBN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7364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09600" y="152400"/>
            <a:ext cx="8229600" cy="1447800"/>
          </a:xfrm>
        </p:spPr>
        <p:txBody>
          <a:bodyPr>
            <a:noAutofit/>
          </a:bodyPr>
          <a:lstStyle/>
          <a:p>
            <a:r>
              <a:rPr lang="en-US" sz="3200" dirty="0" smtClean="0"/>
              <a:t>KEWAJIBAN PEMERINTAH PADA PEMILU PRESIDEN DAN WAKIL PRESIDEN</a:t>
            </a:r>
            <a:endParaRPr lang="en-US" sz="32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ctr"/>
            <a:endParaRPr lang="en-US" dirty="0" smtClean="0"/>
          </a:p>
          <a:p>
            <a:pPr algn="ctr"/>
            <a:r>
              <a:rPr lang="en-US" dirty="0" smtClean="0"/>
              <a:t>1. FASILITASI KAMPANYE</a:t>
            </a:r>
          </a:p>
          <a:p>
            <a:pPr algn="ctr"/>
            <a:endParaRPr lang="en-US" dirty="0"/>
          </a:p>
          <a:p>
            <a:pPr>
              <a:buFont typeface="Wingdings" pitchFamily="2" charset="2"/>
              <a:buChar char="§"/>
            </a:pP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Pasal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66 UU No 42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tahun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2008 :</a:t>
            </a:r>
          </a:p>
          <a:p>
            <a:pPr>
              <a:buFont typeface="Wingdings" pitchFamily="2" charset="2"/>
              <a:buChar char="§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KPU, KPU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Provinsi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dan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KPU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Kab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/Kota, PPK, PPS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dan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PPLN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berkoordinasi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dengan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pemerintah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pemerintah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provinsi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dan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pemerintah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kab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/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kota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untuk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menetapkan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lokasi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pemasangan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alat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peraga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untuk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keperluan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kampanye</a:t>
            </a: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§"/>
            </a:pP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Pasal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67 UU No 42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tahun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2008 :</a:t>
            </a:r>
          </a:p>
          <a:p>
            <a:pPr>
              <a:buFont typeface="Wingdings" pitchFamily="2" charset="2"/>
              <a:buChar char="§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1.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pemerintah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pemerintah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provinsi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dan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pemerintah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kab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/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kota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kecamatan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dan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desa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/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kelurahan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memberikan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kesempatan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yang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sama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kepada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tim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kampanye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dan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/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atau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pelaksana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kampanye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dalam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penggunaan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fasilitas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umum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untuk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penyampaian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materi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kampanye</a:t>
            </a: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§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2.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pemerintah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pemerintah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provinsi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dan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pemerintah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kab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/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kota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kecamatan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dan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desa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/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kelurahan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, TNI,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dan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Kepolisian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Negara RI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dilarang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melakukan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tindakan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yang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menguntungkan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atau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merugikan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salah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satu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tim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kampanye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atau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pelaksana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kampanye</a:t>
            </a: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0195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905000"/>
          </a:xfrm>
        </p:spPr>
        <p:txBody>
          <a:bodyPr>
            <a:noAutofit/>
          </a:bodyPr>
          <a:lstStyle/>
          <a:p>
            <a:r>
              <a:rPr lang="en-US" sz="3600" dirty="0"/>
              <a:t>KEWAJIBAN PEMERINTAH PADA PEMILU PRESIDEN DAN WAKIL PRESIDEN</a:t>
            </a:r>
            <a:endParaRPr lang="en-US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33600"/>
            <a:ext cx="8229600" cy="4572000"/>
          </a:xfrm>
        </p:spPr>
        <p:txBody>
          <a:bodyPr/>
          <a:lstStyle/>
          <a:p>
            <a:pPr algn="ctr"/>
            <a:r>
              <a:rPr lang="en-US" sz="3200" dirty="0" smtClean="0"/>
              <a:t>2. DISTRIBUSI LOGISTIK PEMILU</a:t>
            </a:r>
          </a:p>
          <a:p>
            <a:endParaRPr lang="en-US" dirty="0"/>
          </a:p>
          <a:p>
            <a:r>
              <a:rPr lang="en-US" dirty="0" err="1" smtClean="0">
                <a:latin typeface="Arial" pitchFamily="34" charset="0"/>
                <a:cs typeface="Arial" pitchFamily="34" charset="0"/>
              </a:rPr>
              <a:t>Pasal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105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ayat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9 UU No 42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tahun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2008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Dalam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pendistribusian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dan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pengamanan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perlengkapan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pemungutan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suara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, KPU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dapat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bekerja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sama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dengan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Pemerintah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Pemda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, TNI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dan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Kepolisian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Republik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Indonesia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07998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447800"/>
          </a:xfrm>
        </p:spPr>
        <p:txBody>
          <a:bodyPr>
            <a:noAutofit/>
          </a:bodyPr>
          <a:lstStyle/>
          <a:p>
            <a:r>
              <a:rPr lang="en-US" sz="3200" dirty="0"/>
              <a:t>KEWAJIBAN PEMERINTAH PADA PEMILU PRESIDEN DAN WAKIL PRESIDEN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33600"/>
            <a:ext cx="8229600" cy="4175760"/>
          </a:xfrm>
        </p:spPr>
        <p:txBody>
          <a:bodyPr>
            <a:normAutofit/>
          </a:bodyPr>
          <a:lstStyle/>
          <a:p>
            <a:pPr marL="137160" indent="0" algn="ctr">
              <a:buNone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PERLINDUNGAN KEPADA PEMANTAU PEMILU</a:t>
            </a:r>
          </a:p>
          <a:p>
            <a:pPr marL="137160" indent="0" algn="ctr">
              <a:buNone/>
            </a:pPr>
            <a:endParaRPr lang="en-US" dirty="0">
              <a:latin typeface="Arial" pitchFamily="34" charset="0"/>
              <a:cs typeface="Arial" pitchFamily="34" charset="0"/>
            </a:endParaRPr>
          </a:p>
          <a:p>
            <a:pPr marL="137160" indent="0">
              <a:buNone/>
            </a:pP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Pasal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178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ayat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1 UU No 42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tahun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2008</a:t>
            </a:r>
          </a:p>
          <a:p>
            <a:pPr marL="137160" indent="0">
              <a:buNone/>
            </a:pPr>
            <a:endParaRPr lang="en-US" sz="2400" dirty="0">
              <a:latin typeface="Arial" pitchFamily="34" charset="0"/>
              <a:cs typeface="Arial" pitchFamily="34" charset="0"/>
            </a:endParaRPr>
          </a:p>
          <a:p>
            <a:pPr marL="137160" indent="0">
              <a:buNone/>
            </a:pP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Pemantau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pemilu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Presiden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dan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Wakil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Presiden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mempunyai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hak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mendapatkan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perlindungan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hukum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dan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keamanan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dari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Pemerintah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Indonesia</a:t>
            </a:r>
          </a:p>
        </p:txBody>
      </p:sp>
    </p:spTree>
    <p:extLst>
      <p:ext uri="{BB962C8B-B14F-4D97-AF65-F5344CB8AC3E}">
        <p14:creationId xmlns:p14="http://schemas.microsoft.com/office/powerpoint/2010/main" val="3772852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304800"/>
            <a:ext cx="8229600" cy="20574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PERAN HANSIP/LINMAS </a:t>
            </a:r>
            <a:br>
              <a:rPr lang="en-US" sz="3600" dirty="0" smtClean="0"/>
            </a:br>
            <a:r>
              <a:rPr lang="en-US" sz="2400" dirty="0" smtClean="0"/>
              <a:t>UU No 114 </a:t>
            </a:r>
            <a:r>
              <a:rPr lang="en-US" sz="2400" dirty="0" err="1"/>
              <a:t>T</a:t>
            </a:r>
            <a:r>
              <a:rPr lang="en-US" sz="2400" dirty="0" err="1" smtClean="0"/>
              <a:t>ahun</a:t>
            </a:r>
            <a:r>
              <a:rPr lang="en-US" sz="2400" dirty="0" smtClean="0"/>
              <a:t> 2008</a:t>
            </a:r>
            <a:r>
              <a:rPr lang="en-US" sz="3600" dirty="0" smtClean="0"/>
              <a:t/>
            </a:r>
            <a:br>
              <a:rPr lang="en-US" sz="3600" dirty="0" smtClean="0"/>
            </a:b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251960"/>
          </a:xfrm>
        </p:spPr>
        <p:txBody>
          <a:bodyPr>
            <a:normAutofit/>
          </a:bodyPr>
          <a:lstStyle/>
          <a:p>
            <a:r>
              <a:rPr lang="en-US" dirty="0" err="1" smtClean="0">
                <a:latin typeface="Arial" pitchFamily="34" charset="0"/>
                <a:cs typeface="Arial" pitchFamily="34" charset="0"/>
              </a:rPr>
              <a:t>Pasal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114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ayat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4 :</a:t>
            </a:r>
          </a:p>
          <a:p>
            <a:pPr marL="137160" indent="0">
              <a:buNone/>
            </a:pPr>
            <a:r>
              <a:rPr lang="en-US" dirty="0" err="1" smtClean="0">
                <a:latin typeface="Arial" pitchFamily="34" charset="0"/>
                <a:cs typeface="Arial" pitchFamily="34" charset="0"/>
              </a:rPr>
              <a:t>Penanganan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ketentraman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ketertiban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dan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keamanan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di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setiap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TPS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dilaksanakan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oleh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2 orang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petugas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yg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ditetapkan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oleh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PPS</a:t>
            </a:r>
          </a:p>
          <a:p>
            <a:pPr marL="137160" indent="0">
              <a:buNone/>
            </a:pPr>
            <a:r>
              <a:rPr lang="en-US" dirty="0" err="1" smtClean="0">
                <a:latin typeface="Arial" pitchFamily="34" charset="0"/>
                <a:cs typeface="Arial" pitchFamily="34" charset="0"/>
              </a:rPr>
              <a:t>Penjelasan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Pasal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114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ayat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4 :</a:t>
            </a:r>
          </a:p>
          <a:p>
            <a:pPr marL="137160" indent="0">
              <a:buNone/>
            </a:pPr>
            <a:r>
              <a:rPr lang="en-US" dirty="0" err="1" smtClean="0">
                <a:latin typeface="Arial" pitchFamily="34" charset="0"/>
                <a:cs typeface="Arial" pitchFamily="34" charset="0"/>
              </a:rPr>
              <a:t>Petugas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yang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menangani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ketentraman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ketertiban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dan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keamanan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di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setiap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TPS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berasal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dari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satuan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pertahanan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sipil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/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perlindungan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masyarakat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53907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30362"/>
          </a:xfrm>
        </p:spPr>
        <p:txBody>
          <a:bodyPr>
            <a:noAutofit/>
          </a:bodyPr>
          <a:lstStyle/>
          <a:p>
            <a:r>
              <a:rPr lang="en-US" sz="4400" dirty="0" smtClean="0">
                <a:latin typeface="Arial" pitchFamily="34" charset="0"/>
                <a:cs typeface="Arial" pitchFamily="34" charset="0"/>
              </a:rPr>
              <a:t>NETRALITAS PNS DALAM PEMILU</a:t>
            </a:r>
            <a:endParaRPr lang="en-US" sz="4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62200"/>
            <a:ext cx="8229600" cy="3947160"/>
          </a:xfrm>
        </p:spPr>
        <p:txBody>
          <a:bodyPr/>
          <a:lstStyle/>
          <a:p>
            <a:r>
              <a:rPr lang="en-US" sz="3600" dirty="0" smtClean="0">
                <a:latin typeface="Arial" pitchFamily="34" charset="0"/>
                <a:cs typeface="Arial" pitchFamily="34" charset="0"/>
              </a:rPr>
              <a:t>PASAL 9  UU No 5 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Tahun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2014 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tentang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Aparatur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Sipil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Negara : </a:t>
            </a:r>
          </a:p>
          <a:p>
            <a:endParaRPr lang="en-US" dirty="0">
              <a:latin typeface="Arial" pitchFamily="34" charset="0"/>
              <a:cs typeface="Arial" pitchFamily="34" charset="0"/>
            </a:endParaRP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PEGAWAI ASN HARUS BEBAS DARI PENGARUH DAN INTERVENSI SEMUA GOLONGAN DAN PARPOL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516983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179</TotalTime>
  <Words>806</Words>
  <Application>Microsoft Office PowerPoint</Application>
  <PresentationFormat>On-screen Show (4:3)</PresentationFormat>
  <Paragraphs>78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Apex</vt:lpstr>
      <vt:lpstr>PERANAN PEMERINTAH DALAM PENYELENGGARAAN PILPRES, PILEG  DAN  PILKADA</vt:lpstr>
      <vt:lpstr>DASAR HUKUM</vt:lpstr>
      <vt:lpstr>PERANAN PEMERINTAH</vt:lpstr>
      <vt:lpstr>Anggaran pemilu presiden dan wakil presiden</vt:lpstr>
      <vt:lpstr>KEWAJIBAN PEMERINTAH PADA PEMILU PRESIDEN DAN WAKIL PRESIDEN</vt:lpstr>
      <vt:lpstr>KEWAJIBAN PEMERINTAH PADA PEMILU PRESIDEN DAN WAKIL PRESIDEN</vt:lpstr>
      <vt:lpstr>KEWAJIBAN PEMERINTAH PADA PEMILU PRESIDEN DAN WAKIL PRESIDEN</vt:lpstr>
      <vt:lpstr>PERAN HANSIP/LINMAS  UU No 114 Tahun 2008 </vt:lpstr>
      <vt:lpstr>NETRALITAS PNS DALAM PEMILU</vt:lpstr>
      <vt:lpstr>PROGRAM PEMERINTAH DLM RANGKA PENINGKATAN PARTISIPASI PEMILIH</vt:lpstr>
      <vt:lpstr>LARANGAN KAMPANYE BAGI PELAKSANA, PESERTA DAN PETUGAS KAMPANYE</vt:lpstr>
      <vt:lpstr>KAMPANYE BAGI PEJABAT NEGARA</vt:lpstr>
      <vt:lpstr>LANGKAH ANTISIPASI PEMILU</vt:lpstr>
      <vt:lpstr>PENEKANAN DALAM RANGKA SUKSES PEMILU</vt:lpstr>
      <vt:lpstr>TERIMA KASIH</vt:lpstr>
      <vt:lpstr>PowerPoint Presentation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PERANAN PEMERINTAH DALAM PENYELENGGARAAN PILPRES, PILEG  DAN  PILKADA</dc:title>
  <dc:creator>ismail - [2010]</dc:creator>
  <cp:lastModifiedBy>ismail - [2010]</cp:lastModifiedBy>
  <cp:revision>25</cp:revision>
  <dcterms:created xsi:type="dcterms:W3CDTF">2017-04-25T13:39:11Z</dcterms:created>
  <dcterms:modified xsi:type="dcterms:W3CDTF">2017-04-26T01:47:12Z</dcterms:modified>
</cp:coreProperties>
</file>